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4"/>
    <p:sldMasterId id="2147483667" r:id="rId5"/>
    <p:sldMasterId id="2147483683" r:id="rId6"/>
  </p:sldMasterIdLst>
  <p:notesMasterIdLst>
    <p:notesMasterId r:id="rId8"/>
  </p:notesMasterIdLst>
  <p:sldIdLst>
    <p:sldId id="321" r:id="rId7"/>
  </p:sldIdLst>
  <p:sldSz cx="10058400" cy="7772400"/>
  <p:notesSz cx="10058400" cy="7772400"/>
  <p:embeddedFontLst>
    <p:embeddedFont>
      <p:font typeface="Azo Sans" panose="02000000000000000000" charset="0"/>
      <p:regular r:id="rId9"/>
      <p:bold r:id="rId10"/>
      <p:italic r:id="rId11"/>
      <p:boldItalic r:id="rId12"/>
    </p:embeddedFont>
    <p:embeddedFont>
      <p:font typeface="AzoSans-Black" panose="02000000000000000000" charset="0"/>
      <p:bold r:id="rId13"/>
    </p:embeddedFont>
    <p:embeddedFont>
      <p:font typeface="AzoSans-BoldItalic" panose="02000000000000000000" charset="0"/>
      <p:bold r:id="rId14"/>
      <p:italic r:id="rId15"/>
      <p:boldItalic r:id="rId16"/>
    </p:embeddedFont>
    <p:embeddedFont>
      <p:font typeface="AzoSans-Light" panose="02000000000000000000" charset="0"/>
      <p:regular r:id="rId17"/>
    </p:embeddedFont>
    <p:embeddedFont>
      <p:font typeface="AzoSans-Medium" panose="02000000000000000000" charset="0"/>
      <p:regular r:id="rId18"/>
      <p:italic r:id="rId19"/>
    </p:embeddedFont>
    <p:embeddedFont>
      <p:font typeface="Calibri" panose="020F0502020204030204" pitchFamily="34" charset="0"/>
      <p:regular r:id="rId20"/>
      <p:bold r:id="rId21"/>
      <p:italic r:id="rId22"/>
      <p:boldItalic r:id="rId23"/>
    </p:embeddedFont>
    <p:embeddedFont>
      <p:font typeface="Ebrima" panose="02000000000000000000" pitchFamily="2" charset="0"/>
      <p:regular r:id="rId24"/>
      <p:bold r:id="rId25"/>
    </p:embeddedFont>
    <p:embeddedFont>
      <p:font typeface="Minion Pro" panose="02040503050306020203"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48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220" y="4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customXml" Target="../customXml/item3.xml"/><Relationship Id="rId21" Type="http://schemas.openxmlformats.org/officeDocument/2006/relationships/font" Target="fonts/font13.fntdata"/><Relationship Id="rId7" Type="http://schemas.openxmlformats.org/officeDocument/2006/relationships/slide" Target="slides/slide1.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font" Target="fonts/font2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presProps" Target="presProps.xml"/><Relationship Id="rId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24.565"/>
    </inkml:context>
    <inkml:brush xml:id="br0">
      <inkml:brushProperty name="width" value="0.025" units="cm"/>
      <inkml:brushProperty name="height" value="0.025" units="cm"/>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25.919"/>
    </inkml:context>
    <inkml:brush xml:id="br0">
      <inkml:brushProperty name="width" value="0.025" units="cm"/>
      <inkml:brushProperty name="height" value="0.025" units="cm"/>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26.311"/>
    </inkml:context>
    <inkml:brush xml:id="br0">
      <inkml:brushProperty name="width" value="0.025" units="cm"/>
      <inkml:brushProperty name="height" value="0.025" units="cm"/>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27.091"/>
    </inkml:context>
    <inkml:brush xml:id="br0">
      <inkml:brushProperty name="width" value="0.025" units="cm"/>
      <inkml:brushProperty name="height" value="0.025" units="cm"/>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27.461"/>
    </inkml:context>
    <inkml:brush xml:id="br0">
      <inkml:brushProperty name="width" value="0.025" units="cm"/>
      <inkml:brushProperty name="height" value="0.025" units="cm"/>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35.372"/>
    </inkml:context>
    <inkml:brush xml:id="br0">
      <inkml:brushProperty name="width" value="0.025" units="cm"/>
      <inkml:brushProperty name="height" value="0.025"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1DAB8F8E-97F4-40C9-8858-6523F1F2F4D6}" type="datetimeFigureOut">
              <a:rPr lang="en-US" smtClean="0"/>
              <a:t>2/10/2023</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6F002C26-D0C9-4946-9A72-FDD150E389C5}" type="slidenum">
              <a:rPr lang="en-US" smtClean="0"/>
              <a:t>‹#›</a:t>
            </a:fld>
            <a:endParaRPr lang="en-US"/>
          </a:p>
        </p:txBody>
      </p:sp>
    </p:spTree>
    <p:extLst>
      <p:ext uri="{BB962C8B-B14F-4D97-AF65-F5344CB8AC3E}">
        <p14:creationId xmlns:p14="http://schemas.microsoft.com/office/powerpoint/2010/main" val="42714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002C26-D0C9-4946-9A72-FDD150E389C5}" type="slidenum">
              <a:rPr lang="en-US" smtClean="0"/>
              <a:t>1</a:t>
            </a:fld>
            <a:endParaRPr lang="en-US"/>
          </a:p>
        </p:txBody>
      </p:sp>
    </p:spTree>
    <p:extLst>
      <p:ext uri="{BB962C8B-B14F-4D97-AF65-F5344CB8AC3E}">
        <p14:creationId xmlns:p14="http://schemas.microsoft.com/office/powerpoint/2010/main" val="3920774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I 1Pager V1">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2B4834"/>
                </a:solidFill>
                <a:latin typeface="Azo Sans"/>
                <a:cs typeface="Azo Sans"/>
              </a:defRPr>
            </a:lvl1pPr>
          </a:lstStyle>
          <a:p>
            <a:endParaRPr/>
          </a:p>
        </p:txBody>
      </p:sp>
    </p:spTree>
    <p:extLst>
      <p:ext uri="{BB962C8B-B14F-4D97-AF65-F5344CB8AC3E}">
        <p14:creationId xmlns:p14="http://schemas.microsoft.com/office/powerpoint/2010/main" val="10101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493B5-6D1D-40C7-9247-A8C36D0FAA55}"/>
              </a:ext>
            </a:extLst>
          </p:cNvPr>
          <p:cNvSpPr>
            <a:spLocks noGrp="1"/>
          </p:cNvSpPr>
          <p:nvPr>
            <p:ph type="title"/>
          </p:nvPr>
        </p:nvSpPr>
        <p:spPr>
          <a:xfrm>
            <a:off x="692825" y="518160"/>
            <a:ext cx="3244096" cy="1813560"/>
          </a:xfrm>
        </p:spPr>
        <p:txBody>
          <a:bodyPr anchor="b"/>
          <a:lstStyle>
            <a:lvl1pPr>
              <a:defRPr sz="2640">
                <a:solidFill>
                  <a:srgbClr val="24B57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4786420-85DA-4F6D-BB16-4478E217E0A6}"/>
              </a:ext>
            </a:extLst>
          </p:cNvPr>
          <p:cNvSpPr>
            <a:spLocks noGrp="1"/>
          </p:cNvSpPr>
          <p:nvPr>
            <p:ph idx="1"/>
          </p:nvPr>
        </p:nvSpPr>
        <p:spPr>
          <a:xfrm>
            <a:off x="4276130" y="1119082"/>
            <a:ext cx="5092065" cy="5523442"/>
          </a:xfrm>
        </p:spPr>
        <p:txBody>
          <a:bodyPr/>
          <a:lstStyle>
            <a:lvl1pPr>
              <a:defRPr sz="2640">
                <a:solidFill>
                  <a:srgbClr val="24B572"/>
                </a:solidFill>
              </a:defRPr>
            </a:lvl1pPr>
            <a:lvl2pPr>
              <a:defRPr sz="2310">
                <a:solidFill>
                  <a:srgbClr val="24B572"/>
                </a:solidFill>
              </a:defRPr>
            </a:lvl2pPr>
            <a:lvl3pPr>
              <a:defRPr sz="1980">
                <a:solidFill>
                  <a:srgbClr val="24B572"/>
                </a:solidFill>
              </a:defRPr>
            </a:lvl3pPr>
            <a:lvl4pPr>
              <a:defRPr sz="1650">
                <a:solidFill>
                  <a:srgbClr val="24B572"/>
                </a:solidFill>
              </a:defRPr>
            </a:lvl4pPr>
            <a:lvl5pPr>
              <a:defRPr sz="1650">
                <a:solidFill>
                  <a:srgbClr val="24B572"/>
                </a:solidFill>
              </a:defRPr>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0EBCD9-876C-4FAA-8DA9-5975E566C114}"/>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a:extLst>
              <a:ext uri="{FF2B5EF4-FFF2-40B4-BE49-F238E27FC236}">
                <a16:creationId xmlns:a16="http://schemas.microsoft.com/office/drawing/2014/main" id="{6E536C53-CFFC-47FA-BC91-54647DDF83CC}"/>
              </a:ext>
            </a:extLst>
          </p:cNvPr>
          <p:cNvSpPr>
            <a:spLocks noGrp="1"/>
          </p:cNvSpPr>
          <p:nvPr>
            <p:ph type="dt" sz="half" idx="10"/>
          </p:nvPr>
        </p:nvSpPr>
        <p:spPr>
          <a:xfrm>
            <a:off x="691515" y="7203864"/>
            <a:ext cx="2263140" cy="413808"/>
          </a:xfrm>
          <a:prstGeom prst="rect">
            <a:avLst/>
          </a:prstGeom>
        </p:spPr>
        <p:txBody>
          <a:bodyPr/>
          <a:lstStyle/>
          <a:p>
            <a:fld id="{E1BDC1B7-4E3B-456E-B25F-7371FAE17345}" type="datetime1">
              <a:rPr lang="fr-FR" smtClean="0"/>
              <a:t>10/02/2023</a:t>
            </a:fld>
            <a:endParaRPr lang="fr-FR"/>
          </a:p>
        </p:txBody>
      </p:sp>
      <p:sp>
        <p:nvSpPr>
          <p:cNvPr id="6" name="Footer Placeholder 5">
            <a:extLst>
              <a:ext uri="{FF2B5EF4-FFF2-40B4-BE49-F238E27FC236}">
                <a16:creationId xmlns:a16="http://schemas.microsoft.com/office/drawing/2014/main" id="{19AD96F5-7EF8-47A7-81E5-D5ECB7092DC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2395A665-1D7F-4329-BDF6-8BFF950A3CF2}"/>
              </a:ext>
            </a:extLst>
          </p:cNvPr>
          <p:cNvSpPr>
            <a:spLocks noGrp="1"/>
          </p:cNvSpPr>
          <p:nvPr>
            <p:ph type="sldNum" sz="quarter" idx="12"/>
          </p:nvPr>
        </p:nvSpPr>
        <p:spPr>
          <a:xfrm>
            <a:off x="7795260" y="7358592"/>
            <a:ext cx="2263140" cy="413808"/>
          </a:xfrm>
        </p:spPr>
        <p:txBody>
          <a:bodyPr/>
          <a:lstStyle/>
          <a:p>
            <a:fld id="{4CC033AC-3F12-490C-9975-5CC364AC3DAB}" type="slidenum">
              <a:rPr lang="fr-FR" smtClean="0"/>
              <a:t>‹#›</a:t>
            </a:fld>
            <a:endParaRPr lang="fr-FR"/>
          </a:p>
        </p:txBody>
      </p:sp>
    </p:spTree>
    <p:extLst>
      <p:ext uri="{BB962C8B-B14F-4D97-AF65-F5344CB8AC3E}">
        <p14:creationId xmlns:p14="http://schemas.microsoft.com/office/powerpoint/2010/main" val="96320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C773B-88E4-4972-B027-B764EE4EE5F0}"/>
              </a:ext>
            </a:extLst>
          </p:cNvPr>
          <p:cNvSpPr>
            <a:spLocks noGrp="1"/>
          </p:cNvSpPr>
          <p:nvPr>
            <p:ph type="title"/>
          </p:nvPr>
        </p:nvSpPr>
        <p:spPr>
          <a:xfrm>
            <a:off x="692825" y="518160"/>
            <a:ext cx="3244096" cy="1813560"/>
          </a:xfrm>
        </p:spPr>
        <p:txBody>
          <a:bodyPr anchor="b"/>
          <a:lstStyle>
            <a:lvl1pPr>
              <a:defRPr sz="2640">
                <a:solidFill>
                  <a:srgbClr val="24B57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C4A37C71-631D-4210-863F-C7DD776C4437}"/>
              </a:ext>
            </a:extLst>
          </p:cNvPr>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a:extLst>
              <a:ext uri="{FF2B5EF4-FFF2-40B4-BE49-F238E27FC236}">
                <a16:creationId xmlns:a16="http://schemas.microsoft.com/office/drawing/2014/main" id="{449A0450-4270-4F2D-830D-A3C865F61FCF}"/>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a:extLst>
              <a:ext uri="{FF2B5EF4-FFF2-40B4-BE49-F238E27FC236}">
                <a16:creationId xmlns:a16="http://schemas.microsoft.com/office/drawing/2014/main" id="{3FD07352-4BA4-4423-951F-14F84013535E}"/>
              </a:ext>
            </a:extLst>
          </p:cNvPr>
          <p:cNvSpPr>
            <a:spLocks noGrp="1"/>
          </p:cNvSpPr>
          <p:nvPr>
            <p:ph type="dt" sz="half" idx="10"/>
          </p:nvPr>
        </p:nvSpPr>
        <p:spPr>
          <a:xfrm>
            <a:off x="691515" y="7203864"/>
            <a:ext cx="2263140" cy="413808"/>
          </a:xfrm>
          <a:prstGeom prst="rect">
            <a:avLst/>
          </a:prstGeom>
        </p:spPr>
        <p:txBody>
          <a:bodyPr/>
          <a:lstStyle/>
          <a:p>
            <a:fld id="{3F4D37E2-F2D8-4263-91C9-F70217287215}" type="datetime1">
              <a:rPr lang="fr-FR" smtClean="0"/>
              <a:t>10/02/2023</a:t>
            </a:fld>
            <a:endParaRPr lang="fr-FR"/>
          </a:p>
        </p:txBody>
      </p:sp>
      <p:sp>
        <p:nvSpPr>
          <p:cNvPr id="6" name="Footer Placeholder 5">
            <a:extLst>
              <a:ext uri="{FF2B5EF4-FFF2-40B4-BE49-F238E27FC236}">
                <a16:creationId xmlns:a16="http://schemas.microsoft.com/office/drawing/2014/main" id="{1C88D36E-0289-449F-A2A9-DCDFF2817A3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B57E330C-5FEA-4DF4-94D2-6F66B77235BC}"/>
              </a:ext>
            </a:extLst>
          </p:cNvPr>
          <p:cNvSpPr>
            <a:spLocks noGrp="1"/>
          </p:cNvSpPr>
          <p:nvPr>
            <p:ph type="sldNum" sz="quarter" idx="12"/>
          </p:nvPr>
        </p:nvSpPr>
        <p:spPr>
          <a:xfrm>
            <a:off x="7795260" y="7358592"/>
            <a:ext cx="2263140" cy="413808"/>
          </a:xfrm>
        </p:spPr>
        <p:txBody>
          <a:bodyPr/>
          <a:lstStyle/>
          <a:p>
            <a:fld id="{4CC033AC-3F12-490C-9975-5CC364AC3DAB}" type="slidenum">
              <a:rPr lang="fr-FR" smtClean="0"/>
              <a:t>‹#›</a:t>
            </a:fld>
            <a:endParaRPr lang="fr-FR"/>
          </a:p>
        </p:txBody>
      </p:sp>
    </p:spTree>
    <p:extLst>
      <p:ext uri="{BB962C8B-B14F-4D97-AF65-F5344CB8AC3E}">
        <p14:creationId xmlns:p14="http://schemas.microsoft.com/office/powerpoint/2010/main" val="2552767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92C5C969-054A-4F40-935A-CAE455DD32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844F7-E0CA-4439-ABD0-78921474CB71}"/>
              </a:ext>
            </a:extLst>
          </p:cNvPr>
          <p:cNvSpPr>
            <a:spLocks noGrp="1"/>
          </p:cNvSpPr>
          <p:nvPr>
            <p:ph type="dt" sz="half" idx="10"/>
          </p:nvPr>
        </p:nvSpPr>
        <p:spPr>
          <a:xfrm>
            <a:off x="691515" y="7203864"/>
            <a:ext cx="2263140" cy="413808"/>
          </a:xfrm>
          <a:prstGeom prst="rect">
            <a:avLst/>
          </a:prstGeom>
        </p:spPr>
        <p:txBody>
          <a:bodyPr/>
          <a:lstStyle/>
          <a:p>
            <a:fld id="{4F65DF54-EDFA-44BF-870D-152752B6C408}" type="datetime1">
              <a:rPr lang="fr-FR" smtClean="0"/>
              <a:t>10/02/2023</a:t>
            </a:fld>
            <a:endParaRPr lang="fr-FR"/>
          </a:p>
        </p:txBody>
      </p:sp>
      <p:sp>
        <p:nvSpPr>
          <p:cNvPr id="5" name="Footer Placeholder 4">
            <a:extLst>
              <a:ext uri="{FF2B5EF4-FFF2-40B4-BE49-F238E27FC236}">
                <a16:creationId xmlns:a16="http://schemas.microsoft.com/office/drawing/2014/main" id="{5B121EE2-A378-492F-BFEE-441B8052E934}"/>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B53E24D-1738-44EB-A260-D9CA2E767808}"/>
              </a:ext>
            </a:extLst>
          </p:cNvPr>
          <p:cNvSpPr>
            <a:spLocks noGrp="1"/>
          </p:cNvSpPr>
          <p:nvPr>
            <p:ph type="sldNum" sz="quarter" idx="12"/>
          </p:nvPr>
        </p:nvSpPr>
        <p:spPr/>
        <p:txBody>
          <a:bodyPr/>
          <a:lstStyle/>
          <a:p>
            <a:fld id="{4CC033AC-3F12-490C-9975-5CC364AC3DAB}" type="slidenum">
              <a:rPr lang="fr-FR" smtClean="0"/>
              <a:t>‹#›</a:t>
            </a:fld>
            <a:endParaRPr lang="fr-FR"/>
          </a:p>
        </p:txBody>
      </p:sp>
    </p:spTree>
    <p:extLst>
      <p:ext uri="{BB962C8B-B14F-4D97-AF65-F5344CB8AC3E}">
        <p14:creationId xmlns:p14="http://schemas.microsoft.com/office/powerpoint/2010/main" val="1097462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756A50-A2E6-4E94-80F5-4EA6665D3D31}"/>
              </a:ext>
            </a:extLst>
          </p:cNvPr>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10C27E-CD36-4B93-A6A4-06BFC69BC76F}"/>
              </a:ext>
            </a:extLst>
          </p:cNvPr>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F043FE-AE87-4B1D-84D2-805A3F76F574}"/>
              </a:ext>
            </a:extLst>
          </p:cNvPr>
          <p:cNvSpPr>
            <a:spLocks noGrp="1"/>
          </p:cNvSpPr>
          <p:nvPr>
            <p:ph type="dt" sz="half" idx="10"/>
          </p:nvPr>
        </p:nvSpPr>
        <p:spPr>
          <a:xfrm>
            <a:off x="691515" y="7203864"/>
            <a:ext cx="2263140" cy="413808"/>
          </a:xfrm>
          <a:prstGeom prst="rect">
            <a:avLst/>
          </a:prstGeom>
        </p:spPr>
        <p:txBody>
          <a:bodyPr/>
          <a:lstStyle/>
          <a:p>
            <a:fld id="{11D16CC4-767E-44C5-A3B4-8D5C9190096D}" type="datetime1">
              <a:rPr lang="fr-FR" smtClean="0"/>
              <a:t>10/02/2023</a:t>
            </a:fld>
            <a:endParaRPr lang="fr-FR"/>
          </a:p>
        </p:txBody>
      </p:sp>
      <p:sp>
        <p:nvSpPr>
          <p:cNvPr id="5" name="Footer Placeholder 4">
            <a:extLst>
              <a:ext uri="{FF2B5EF4-FFF2-40B4-BE49-F238E27FC236}">
                <a16:creationId xmlns:a16="http://schemas.microsoft.com/office/drawing/2014/main" id="{273033BF-8E6E-4E74-ACDB-654578679A8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BFC3DC3-2E28-4DE0-9536-B5BBDF494927}"/>
              </a:ext>
            </a:extLst>
          </p:cNvPr>
          <p:cNvSpPr>
            <a:spLocks noGrp="1"/>
          </p:cNvSpPr>
          <p:nvPr>
            <p:ph type="sldNum" sz="quarter" idx="12"/>
          </p:nvPr>
        </p:nvSpPr>
        <p:spPr/>
        <p:txBody>
          <a:bodyPr/>
          <a:lstStyle/>
          <a:p>
            <a:fld id="{4CC033AC-3F12-490C-9975-5CC364AC3DAB}" type="slidenum">
              <a:rPr lang="fr-FR" smtClean="0"/>
              <a:t>‹#›</a:t>
            </a:fld>
            <a:endParaRPr lang="fr-FR"/>
          </a:p>
        </p:txBody>
      </p:sp>
    </p:spTree>
    <p:extLst>
      <p:ext uri="{BB962C8B-B14F-4D97-AF65-F5344CB8AC3E}">
        <p14:creationId xmlns:p14="http://schemas.microsoft.com/office/powerpoint/2010/main" val="1736073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293B-F32B-48F8-9918-E5B285797761}"/>
              </a:ext>
            </a:extLst>
          </p:cNvPr>
          <p:cNvSpPr>
            <a:spLocks noGrp="1"/>
          </p:cNvSpPr>
          <p:nvPr>
            <p:ph type="title"/>
          </p:nvPr>
        </p:nvSpPr>
        <p:spPr/>
        <p:txBody>
          <a:bodyPr/>
          <a:lstStyle>
            <a:lvl1pPr>
              <a:defRPr>
                <a:solidFill>
                  <a:schemeClr val="accent2">
                    <a:lumMod val="75000"/>
                  </a:schemeClr>
                </a:solidFill>
              </a:defRPr>
            </a:lvl1pPr>
          </a:lstStyle>
          <a:p>
            <a:r>
              <a:rPr lang="en-US"/>
              <a:t>Click to edit Master title style</a:t>
            </a:r>
          </a:p>
        </p:txBody>
      </p:sp>
      <p:sp>
        <p:nvSpPr>
          <p:cNvPr id="3" name="Date Placeholder 2">
            <a:extLst>
              <a:ext uri="{FF2B5EF4-FFF2-40B4-BE49-F238E27FC236}">
                <a16:creationId xmlns:a16="http://schemas.microsoft.com/office/drawing/2014/main" id="{373F4056-E8CC-4869-9A3B-D1AD366AB00B}"/>
              </a:ext>
            </a:extLst>
          </p:cNvPr>
          <p:cNvSpPr>
            <a:spLocks noGrp="1"/>
          </p:cNvSpPr>
          <p:nvPr>
            <p:ph type="dt" sz="half" idx="10"/>
          </p:nvPr>
        </p:nvSpPr>
        <p:spPr>
          <a:xfrm>
            <a:off x="691515" y="7203864"/>
            <a:ext cx="2263140" cy="413808"/>
          </a:xfrm>
          <a:prstGeom prst="rect">
            <a:avLst/>
          </a:prstGeom>
        </p:spPr>
        <p:txBody>
          <a:bodyPr/>
          <a:lstStyle/>
          <a:p>
            <a:fld id="{0B5DE761-7BC7-4E5A-B2F3-114EC589043B}" type="datetime1">
              <a:rPr lang="fr-FR" smtClean="0"/>
              <a:t>10/02/2023</a:t>
            </a:fld>
            <a:endParaRPr lang="fr-FR"/>
          </a:p>
        </p:txBody>
      </p:sp>
      <p:sp>
        <p:nvSpPr>
          <p:cNvPr id="4" name="Footer Placeholder 3">
            <a:extLst>
              <a:ext uri="{FF2B5EF4-FFF2-40B4-BE49-F238E27FC236}">
                <a16:creationId xmlns:a16="http://schemas.microsoft.com/office/drawing/2014/main" id="{2AD630AF-39AE-4415-B46E-3E27EE6E03C2}"/>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3D9315AD-5751-473A-8042-28F37DE06FF9}"/>
              </a:ext>
            </a:extLst>
          </p:cNvPr>
          <p:cNvSpPr>
            <a:spLocks noGrp="1"/>
          </p:cNvSpPr>
          <p:nvPr>
            <p:ph type="sldNum" sz="quarter" idx="12"/>
          </p:nvPr>
        </p:nvSpPr>
        <p:spPr/>
        <p:txBody>
          <a:bodyPr/>
          <a:lstStyle/>
          <a:p>
            <a:fld id="{4CC033AC-3F12-490C-9975-5CC364AC3DAB}" type="slidenum">
              <a:rPr lang="fr-FR" smtClean="0"/>
              <a:t>‹#›</a:t>
            </a:fld>
            <a:endParaRPr lang="fr-FR"/>
          </a:p>
        </p:txBody>
      </p:sp>
    </p:spTree>
    <p:extLst>
      <p:ext uri="{BB962C8B-B14F-4D97-AF65-F5344CB8AC3E}">
        <p14:creationId xmlns:p14="http://schemas.microsoft.com/office/powerpoint/2010/main" val="3353809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BC94AA7-29FC-4C88-B6F6-5E88B07F8EDE}"/>
              </a:ext>
            </a:extLst>
          </p:cNvPr>
          <p:cNvSpPr>
            <a:spLocks noGrp="1"/>
          </p:cNvSpPr>
          <p:nvPr>
            <p:ph type="dt" sz="half" idx="10"/>
          </p:nvPr>
        </p:nvSpPr>
        <p:spPr>
          <a:xfrm>
            <a:off x="691515" y="7203864"/>
            <a:ext cx="2263140" cy="413808"/>
          </a:xfrm>
          <a:prstGeom prst="rect">
            <a:avLst/>
          </a:prstGeom>
        </p:spPr>
        <p:txBody>
          <a:bodyPr/>
          <a:lstStyle/>
          <a:p>
            <a:fld id="{1DA1C15C-58A8-4A75-8969-29021E7AB12F}" type="datetime1">
              <a:rPr lang="fr-FR" smtClean="0"/>
              <a:t>10/02/2023</a:t>
            </a:fld>
            <a:endParaRPr lang="fr-FR"/>
          </a:p>
        </p:txBody>
      </p:sp>
      <p:sp>
        <p:nvSpPr>
          <p:cNvPr id="4" name="Footer Placeholder 3">
            <a:extLst>
              <a:ext uri="{FF2B5EF4-FFF2-40B4-BE49-F238E27FC236}">
                <a16:creationId xmlns:a16="http://schemas.microsoft.com/office/drawing/2014/main" id="{2CC696F3-072F-402B-913E-3AAB756D715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00E6036A-DEC9-4CA3-BA83-C6A4D35E51D2}"/>
              </a:ext>
            </a:extLst>
          </p:cNvPr>
          <p:cNvSpPr>
            <a:spLocks noGrp="1"/>
          </p:cNvSpPr>
          <p:nvPr>
            <p:ph type="sldNum" sz="quarter" idx="12"/>
          </p:nvPr>
        </p:nvSpPr>
        <p:spPr/>
        <p:txBody>
          <a:bodyPr/>
          <a:lstStyle/>
          <a:p>
            <a:fld id="{4CC033AC-3F12-490C-9975-5CC364AC3DAB}" type="slidenum">
              <a:rPr lang="fr-FR" smtClean="0"/>
              <a:t>‹#›</a:t>
            </a:fld>
            <a:endParaRPr lang="fr-FR"/>
          </a:p>
        </p:txBody>
      </p:sp>
    </p:spTree>
    <p:extLst>
      <p:ext uri="{BB962C8B-B14F-4D97-AF65-F5344CB8AC3E}">
        <p14:creationId xmlns:p14="http://schemas.microsoft.com/office/powerpoint/2010/main" val="3273043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75000"/>
                  </a:schemeClr>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1515" y="7203864"/>
            <a:ext cx="2263140" cy="413808"/>
          </a:xfrm>
          <a:prstGeom prst="rect">
            <a:avLst/>
          </a:prstGeom>
        </p:spPr>
        <p:txBody>
          <a:bodyPr/>
          <a:lstStyle/>
          <a:p>
            <a:fld id="{A32D8899-DFB0-4AB9-B351-59BB7D807387}" type="datetime1">
              <a:rPr lang="fr-FR" smtClean="0"/>
              <a:t>10/02/2023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CC033AC-3F12-490C-9975-5CC364AC3DAB}" type="slidenum">
              <a:rPr lang="fr-FR" smtClean="0"/>
              <a:t>‹#›</a:t>
            </a:fld>
            <a:endParaRPr lang="fr-FR"/>
          </a:p>
        </p:txBody>
      </p:sp>
    </p:spTree>
    <p:extLst>
      <p:ext uri="{BB962C8B-B14F-4D97-AF65-F5344CB8AC3E}">
        <p14:creationId xmlns:p14="http://schemas.microsoft.com/office/powerpoint/2010/main" val="4265389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6C68D5-03A3-42CF-8421-DB6B4A0E1A1B}"/>
              </a:ext>
            </a:extLst>
          </p:cNvPr>
          <p:cNvSpPr>
            <a:spLocks noGrp="1"/>
          </p:cNvSpPr>
          <p:nvPr>
            <p:ph idx="1"/>
          </p:nvPr>
        </p:nvSpPr>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214C8-74EB-4221-ACEA-3F968F71ED2F}"/>
              </a:ext>
            </a:extLst>
          </p:cNvPr>
          <p:cNvSpPr>
            <a:spLocks noGrp="1"/>
          </p:cNvSpPr>
          <p:nvPr>
            <p:ph type="dt" sz="half" idx="10"/>
          </p:nvPr>
        </p:nvSpPr>
        <p:spPr>
          <a:xfrm>
            <a:off x="691515" y="7203864"/>
            <a:ext cx="2263140" cy="413808"/>
          </a:xfrm>
          <a:prstGeom prst="rect">
            <a:avLst/>
          </a:prstGeom>
        </p:spPr>
        <p:txBody>
          <a:bodyPr/>
          <a:lstStyle/>
          <a:p>
            <a:fld id="{A82E846B-A237-4646-AE8A-84C5599FA9CE}" type="datetime1">
              <a:rPr lang="fr-FR" smtClean="0"/>
              <a:t>10/02/2023</a:t>
            </a:fld>
            <a:endParaRPr lang="fr-FR"/>
          </a:p>
        </p:txBody>
      </p:sp>
      <p:sp>
        <p:nvSpPr>
          <p:cNvPr id="5" name="Footer Placeholder 4">
            <a:extLst>
              <a:ext uri="{FF2B5EF4-FFF2-40B4-BE49-F238E27FC236}">
                <a16:creationId xmlns:a16="http://schemas.microsoft.com/office/drawing/2014/main" id="{710BBC78-85F2-4113-8D0C-6A2D858B6F1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AC81C25-A042-4312-81ED-4A9B89EF518D}"/>
              </a:ext>
            </a:extLst>
          </p:cNvPr>
          <p:cNvSpPr>
            <a:spLocks noGrp="1"/>
          </p:cNvSpPr>
          <p:nvPr>
            <p:ph type="sldNum" sz="quarter" idx="12"/>
          </p:nvPr>
        </p:nvSpPr>
        <p:spPr/>
        <p:txBody>
          <a:bodyPr/>
          <a:lstStyle/>
          <a:p>
            <a:fld id="{4CC033AC-3F12-490C-9975-5CC364AC3DAB}" type="slidenum">
              <a:rPr lang="fr-FR" smtClean="0"/>
              <a:t>‹#›</a:t>
            </a:fld>
            <a:endParaRPr lang="fr-FR"/>
          </a:p>
        </p:txBody>
      </p:sp>
    </p:spTree>
    <p:extLst>
      <p:ext uri="{BB962C8B-B14F-4D97-AF65-F5344CB8AC3E}">
        <p14:creationId xmlns:p14="http://schemas.microsoft.com/office/powerpoint/2010/main" val="1503916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 1Pager V1">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2B4834"/>
                </a:solidFill>
                <a:latin typeface="Azo Sans"/>
                <a:cs typeface="Azo Sans"/>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7B7B7B"/>
                </a:solidFill>
                <a:latin typeface="Azo Sans"/>
                <a:cs typeface="Azo Sans"/>
              </a:defRPr>
            </a:lvl1pPr>
          </a:lstStyle>
          <a:p>
            <a:pPr marL="12700">
              <a:lnSpc>
                <a:spcPct val="100000"/>
              </a:lnSpc>
              <a:spcBef>
                <a:spcPts val="105"/>
              </a:spcBef>
            </a:pPr>
            <a:r>
              <a:rPr lang="en-US" spc="-5"/>
              <a:t>June 2022</a:t>
            </a:r>
            <a:endParaRPr/>
          </a:p>
        </p:txBody>
      </p:sp>
    </p:spTree>
    <p:extLst>
      <p:ext uri="{BB962C8B-B14F-4D97-AF65-F5344CB8AC3E}">
        <p14:creationId xmlns:p14="http://schemas.microsoft.com/office/powerpoint/2010/main" val="566401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2B4834"/>
                </a:solidFill>
                <a:latin typeface="Azo Sans"/>
                <a:cs typeface="Azo Sans"/>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7B7B7B"/>
                </a:solidFill>
                <a:latin typeface="Azo Sans"/>
                <a:cs typeface="Azo Sans"/>
              </a:defRPr>
            </a:lvl1pPr>
          </a:lstStyle>
          <a:p>
            <a:pPr marL="12700">
              <a:lnSpc>
                <a:spcPct val="100000"/>
              </a:lnSpc>
              <a:spcBef>
                <a:spcPts val="105"/>
              </a:spcBef>
            </a:pPr>
            <a:r>
              <a:rPr lang="en-US" spc="-5"/>
              <a:t>June 2022</a:t>
            </a:r>
            <a:endParaRPr/>
          </a:p>
        </p:txBody>
      </p:sp>
      <p:pic>
        <p:nvPicPr>
          <p:cNvPr id="8" name="Picture 7">
            <a:extLst>
              <a:ext uri="{FF2B5EF4-FFF2-40B4-BE49-F238E27FC236}">
                <a16:creationId xmlns:a16="http://schemas.microsoft.com/office/drawing/2014/main" id="{06BC7BBF-A0EA-C14A-AE77-93A48073D0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173" t="-13173" b="48151"/>
          <a:stretch/>
        </p:blipFill>
        <p:spPr>
          <a:xfrm>
            <a:off x="8059912" y="7381698"/>
            <a:ext cx="1693688" cy="222301"/>
          </a:xfrm>
          <a:prstGeom prst="rect">
            <a:avLst/>
          </a:prstGeom>
        </p:spPr>
      </p:pic>
    </p:spTree>
    <p:extLst>
      <p:ext uri="{BB962C8B-B14F-4D97-AF65-F5344CB8AC3E}">
        <p14:creationId xmlns:p14="http://schemas.microsoft.com/office/powerpoint/2010/main" val="88589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2B4834"/>
                </a:solidFill>
                <a:latin typeface="Azo Sans"/>
                <a:cs typeface="Azo Sans"/>
              </a:defRPr>
            </a:lvl1pPr>
          </a:lstStyle>
          <a:p>
            <a:endParaRPr/>
          </a:p>
        </p:txBody>
      </p:sp>
      <p:pic>
        <p:nvPicPr>
          <p:cNvPr id="8" name="Picture 7">
            <a:extLst>
              <a:ext uri="{FF2B5EF4-FFF2-40B4-BE49-F238E27FC236}">
                <a16:creationId xmlns:a16="http://schemas.microsoft.com/office/drawing/2014/main" id="{06BC7BBF-A0EA-C14A-AE77-93A48073D0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173" t="-13173" b="48151"/>
          <a:stretch/>
        </p:blipFill>
        <p:spPr>
          <a:xfrm>
            <a:off x="8059912" y="7381698"/>
            <a:ext cx="1693688" cy="222301"/>
          </a:xfrm>
          <a:prstGeom prst="rect">
            <a:avLst/>
          </a:prstGeom>
        </p:spPr>
      </p:pic>
    </p:spTree>
    <p:extLst>
      <p:ext uri="{BB962C8B-B14F-4D97-AF65-F5344CB8AC3E}">
        <p14:creationId xmlns:p14="http://schemas.microsoft.com/office/powerpoint/2010/main" val="2665253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F1D4-26C0-4A99-82A9-9E2A917206C9}"/>
              </a:ext>
            </a:extLst>
          </p:cNvPr>
          <p:cNvSpPr>
            <a:spLocks noGrp="1"/>
          </p:cNvSpPr>
          <p:nvPr>
            <p:ph type="title"/>
          </p:nvPr>
        </p:nvSpPr>
        <p:spPr>
          <a:xfrm>
            <a:off x="248812" y="239010"/>
            <a:ext cx="9560775" cy="30777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6CFC44-C578-4216-921F-B67C5B7FBC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21404-2EAB-4906-8DDE-21842D7E16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0BE23A0-FFAC-4B00-BA04-F7D06A0A5AB7}"/>
              </a:ext>
            </a:extLst>
          </p:cNvPr>
          <p:cNvSpPr>
            <a:spLocks noGrp="1"/>
          </p:cNvSpPr>
          <p:nvPr>
            <p:ph type="ftr" sz="quarter" idx="11"/>
          </p:nvPr>
        </p:nvSpPr>
        <p:spPr>
          <a:xfrm>
            <a:off x="341303" y="7356347"/>
            <a:ext cx="695960" cy="123111"/>
          </a:xfrm>
        </p:spPr>
        <p:txBody>
          <a:bodyPr/>
          <a:lstStyle/>
          <a:p>
            <a:r>
              <a:rPr lang="en-US"/>
              <a:t>June 2022</a:t>
            </a:r>
          </a:p>
        </p:txBody>
      </p:sp>
      <p:sp>
        <p:nvSpPr>
          <p:cNvPr id="6" name="Slide Number Placeholder 5">
            <a:extLst>
              <a:ext uri="{FF2B5EF4-FFF2-40B4-BE49-F238E27FC236}">
                <a16:creationId xmlns:a16="http://schemas.microsoft.com/office/drawing/2014/main" id="{E5609D97-1DFC-45C6-926C-522B9D995D51}"/>
              </a:ext>
            </a:extLst>
          </p:cNvPr>
          <p:cNvSpPr>
            <a:spLocks noGrp="1"/>
          </p:cNvSpPr>
          <p:nvPr>
            <p:ph type="sldNum" sz="quarter" idx="12"/>
          </p:nvPr>
        </p:nvSpPr>
        <p:spPr/>
        <p:txBody>
          <a:bodyPr/>
          <a:lstStyle/>
          <a:p>
            <a:fld id="{0C96A5B0-B823-4D71-8F1D-A94F37A9CDE1}" type="slidenum">
              <a:rPr lang="en-US" smtClean="0"/>
              <a:t>‹#›</a:t>
            </a:fld>
            <a:endParaRPr lang="en-US"/>
          </a:p>
        </p:txBody>
      </p:sp>
    </p:spTree>
    <p:extLst>
      <p:ext uri="{BB962C8B-B14F-4D97-AF65-F5344CB8AC3E}">
        <p14:creationId xmlns:p14="http://schemas.microsoft.com/office/powerpoint/2010/main" val="188436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1EEF1-5B1B-46A6-B062-ABC14533A4E0}"/>
              </a:ext>
            </a:extLst>
          </p:cNvPr>
          <p:cNvSpPr>
            <a:spLocks noGrp="1"/>
          </p:cNvSpPr>
          <p:nvPr>
            <p:ph type="ctrTitle"/>
          </p:nvPr>
        </p:nvSpPr>
        <p:spPr>
          <a:xfrm>
            <a:off x="1257300" y="1272011"/>
            <a:ext cx="7543800" cy="2705947"/>
          </a:xfrm>
        </p:spPr>
        <p:txBody>
          <a:bodyPr anchor="b"/>
          <a:lstStyle>
            <a:lvl1pPr algn="ctr">
              <a:defRPr sz="4950">
                <a:solidFill>
                  <a:schemeClr val="accent2">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0C84FFCD-DCA4-4DA1-9E29-A251D6D47883}"/>
              </a:ext>
            </a:extLst>
          </p:cNvPr>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5" name="Footer Placeholder 4">
            <a:extLst>
              <a:ext uri="{FF2B5EF4-FFF2-40B4-BE49-F238E27FC236}">
                <a16:creationId xmlns:a16="http://schemas.microsoft.com/office/drawing/2014/main" id="{265EB2E3-4B43-43E5-8F29-F79B76C3047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8E54E96-6740-446B-B78E-786BDBE2E126}"/>
              </a:ext>
            </a:extLst>
          </p:cNvPr>
          <p:cNvSpPr>
            <a:spLocks noGrp="1"/>
          </p:cNvSpPr>
          <p:nvPr>
            <p:ph type="sldNum" sz="quarter" idx="12"/>
          </p:nvPr>
        </p:nvSpPr>
        <p:spPr/>
        <p:txBody>
          <a:bodyPr/>
          <a:lstStyle/>
          <a:p>
            <a:fld id="{4CC033AC-3F12-490C-9975-5CC364AC3DAB}" type="slidenum">
              <a:rPr lang="fr-FR" smtClean="0"/>
              <a:t>‹#›</a:t>
            </a:fld>
            <a:endParaRPr lang="fr-FR"/>
          </a:p>
        </p:txBody>
      </p:sp>
    </p:spTree>
    <p:extLst>
      <p:ext uri="{BB962C8B-B14F-4D97-AF65-F5344CB8AC3E}">
        <p14:creationId xmlns:p14="http://schemas.microsoft.com/office/powerpoint/2010/main" val="3876616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6C68D5-03A3-42CF-8421-DB6B4A0E1A1B}"/>
              </a:ext>
            </a:extLst>
          </p:cNvPr>
          <p:cNvSpPr>
            <a:spLocks noGrp="1"/>
          </p:cNvSpPr>
          <p:nvPr>
            <p:ph idx="1"/>
          </p:nvPr>
        </p:nvSpPr>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10BBC78-85F2-4113-8D0C-6A2D858B6F1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AC81C25-A042-4312-81ED-4A9B89EF518D}"/>
              </a:ext>
            </a:extLst>
          </p:cNvPr>
          <p:cNvSpPr>
            <a:spLocks noGrp="1"/>
          </p:cNvSpPr>
          <p:nvPr>
            <p:ph type="sldNum" sz="quarter" idx="12"/>
          </p:nvPr>
        </p:nvSpPr>
        <p:spPr/>
        <p:txBody>
          <a:bodyPr/>
          <a:lstStyle/>
          <a:p>
            <a:fld id="{4CC033AC-3F12-490C-9975-5CC364AC3DAB}" type="slidenum">
              <a:rPr lang="fr-FR" smtClean="0"/>
              <a:t>‹#›</a:t>
            </a:fld>
            <a:endParaRPr lang="fr-FR"/>
          </a:p>
        </p:txBody>
      </p:sp>
    </p:spTree>
    <p:extLst>
      <p:ext uri="{BB962C8B-B14F-4D97-AF65-F5344CB8AC3E}">
        <p14:creationId xmlns:p14="http://schemas.microsoft.com/office/powerpoint/2010/main" val="126515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9B3C8-BC1F-4DCE-8968-A7E5FA6068A0}"/>
              </a:ext>
            </a:extLst>
          </p:cNvPr>
          <p:cNvSpPr>
            <a:spLocks noGrp="1"/>
          </p:cNvSpPr>
          <p:nvPr>
            <p:ph type="title"/>
          </p:nvPr>
        </p:nvSpPr>
        <p:spPr>
          <a:xfrm>
            <a:off x="686276" y="1937704"/>
            <a:ext cx="8675370" cy="3233102"/>
          </a:xfrm>
        </p:spPr>
        <p:txBody>
          <a:bodyPr anchor="b"/>
          <a:lstStyle>
            <a:lvl1pPr>
              <a:defRPr sz="4950">
                <a:solidFill>
                  <a:schemeClr val="accent2">
                    <a:lumMod val="7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42FA4FFD-81A8-4D81-AB92-596BAF919102}"/>
              </a:ext>
            </a:extLst>
          </p:cNvPr>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BEBD23B6-8AD9-4828-8CAE-E6D516D2EC1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1A82611-86D3-4CA7-9D63-0B89BA433327}"/>
              </a:ext>
            </a:extLst>
          </p:cNvPr>
          <p:cNvSpPr>
            <a:spLocks noGrp="1"/>
          </p:cNvSpPr>
          <p:nvPr>
            <p:ph type="sldNum" sz="quarter" idx="12"/>
          </p:nvPr>
        </p:nvSpPr>
        <p:spPr/>
        <p:txBody>
          <a:bodyPr/>
          <a:lstStyle/>
          <a:p>
            <a:fld id="{4CC033AC-3F12-490C-9975-5CC364AC3DAB}" type="slidenum">
              <a:rPr lang="fr-FR" smtClean="0"/>
              <a:t>‹#›</a:t>
            </a:fld>
            <a:endParaRPr lang="fr-FR"/>
          </a:p>
        </p:txBody>
      </p:sp>
    </p:spTree>
    <p:extLst>
      <p:ext uri="{BB962C8B-B14F-4D97-AF65-F5344CB8AC3E}">
        <p14:creationId xmlns:p14="http://schemas.microsoft.com/office/powerpoint/2010/main" val="102549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1D53-D2D1-4810-A849-12DE30CD0B33}"/>
              </a:ext>
            </a:extLst>
          </p:cNvPr>
          <p:cNvSpPr>
            <a:spLocks noGrp="1"/>
          </p:cNvSpPr>
          <p:nvPr>
            <p:ph type="title"/>
          </p:nvPr>
        </p:nvSpPr>
        <p:spPr>
          <a:xfrm>
            <a:off x="115443" y="139877"/>
            <a:ext cx="8675370" cy="975802"/>
          </a:xfrm>
        </p:spPr>
        <p:txBody>
          <a:bodyPr/>
          <a:lstStyle>
            <a:lvl1pPr>
              <a:defRPr>
                <a:solidFill>
                  <a:schemeClr val="accent2">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639515-395B-4EA8-8EB6-BF523F124533}"/>
              </a:ext>
            </a:extLst>
          </p:cNvPr>
          <p:cNvSpPr>
            <a:spLocks noGrp="1"/>
          </p:cNvSpPr>
          <p:nvPr>
            <p:ph sz="half" idx="1"/>
          </p:nvPr>
        </p:nvSpPr>
        <p:spPr>
          <a:xfrm>
            <a:off x="691515" y="2069042"/>
            <a:ext cx="4274820" cy="4931516"/>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65B9AF-AD7B-419F-A9E4-060EC3A12E4F}"/>
              </a:ext>
            </a:extLst>
          </p:cNvPr>
          <p:cNvSpPr>
            <a:spLocks noGrp="1"/>
          </p:cNvSpPr>
          <p:nvPr>
            <p:ph sz="half" idx="2"/>
          </p:nvPr>
        </p:nvSpPr>
        <p:spPr>
          <a:xfrm>
            <a:off x="5092065" y="2069042"/>
            <a:ext cx="4274820" cy="4931516"/>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ED9E85-9B1C-4596-8384-C3FE4B39A263}"/>
              </a:ext>
            </a:extLst>
          </p:cNvPr>
          <p:cNvSpPr>
            <a:spLocks noGrp="1"/>
          </p:cNvSpPr>
          <p:nvPr>
            <p:ph type="dt" sz="half" idx="10"/>
          </p:nvPr>
        </p:nvSpPr>
        <p:spPr>
          <a:xfrm>
            <a:off x="691515" y="7203864"/>
            <a:ext cx="2263140" cy="413808"/>
          </a:xfrm>
          <a:prstGeom prst="rect">
            <a:avLst/>
          </a:prstGeom>
        </p:spPr>
        <p:txBody>
          <a:bodyPr/>
          <a:lstStyle/>
          <a:p>
            <a:fld id="{68FCDD7E-0C09-4640-90DC-239E3F2379F3}" type="datetime1">
              <a:rPr lang="fr-FR" smtClean="0"/>
              <a:t>10/02/2023</a:t>
            </a:fld>
            <a:endParaRPr lang="fr-FR"/>
          </a:p>
        </p:txBody>
      </p:sp>
      <p:sp>
        <p:nvSpPr>
          <p:cNvPr id="6" name="Footer Placeholder 5">
            <a:extLst>
              <a:ext uri="{FF2B5EF4-FFF2-40B4-BE49-F238E27FC236}">
                <a16:creationId xmlns:a16="http://schemas.microsoft.com/office/drawing/2014/main" id="{49290D34-2D72-4243-A095-224E7A856260}"/>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C1A55557-B30B-48CF-B6A5-D195CD154C14}"/>
              </a:ext>
            </a:extLst>
          </p:cNvPr>
          <p:cNvSpPr>
            <a:spLocks noGrp="1"/>
          </p:cNvSpPr>
          <p:nvPr>
            <p:ph type="sldNum" sz="quarter" idx="12"/>
          </p:nvPr>
        </p:nvSpPr>
        <p:spPr/>
        <p:txBody>
          <a:bodyPr/>
          <a:lstStyle/>
          <a:p>
            <a:fld id="{4CC033AC-3F12-490C-9975-5CC364AC3DAB}" type="slidenum">
              <a:rPr lang="fr-FR" smtClean="0"/>
              <a:t>‹#›</a:t>
            </a:fld>
            <a:endParaRPr lang="fr-FR"/>
          </a:p>
        </p:txBody>
      </p:sp>
    </p:spTree>
    <p:extLst>
      <p:ext uri="{BB962C8B-B14F-4D97-AF65-F5344CB8AC3E}">
        <p14:creationId xmlns:p14="http://schemas.microsoft.com/office/powerpoint/2010/main" val="2019156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DD5A85-1E1A-446C-B9E9-EA8E4A3B3B1D}"/>
              </a:ext>
            </a:extLst>
          </p:cNvPr>
          <p:cNvSpPr>
            <a:spLocks noGrp="1"/>
          </p:cNvSpPr>
          <p:nvPr>
            <p:ph type="body" idx="1"/>
          </p:nvPr>
        </p:nvSpPr>
        <p:spPr>
          <a:xfrm>
            <a:off x="692826" y="1905318"/>
            <a:ext cx="4255174" cy="933767"/>
          </a:xfrm>
        </p:spPr>
        <p:txBody>
          <a:bodyPr anchor="b"/>
          <a:lstStyle>
            <a:lvl1pPr marL="0" indent="0">
              <a:buNone/>
              <a:defRPr sz="1980" b="1">
                <a:solidFill>
                  <a:schemeClr val="accent2">
                    <a:lumMod val="75000"/>
                  </a:schemeClr>
                </a:solidFill>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a:extLst>
              <a:ext uri="{FF2B5EF4-FFF2-40B4-BE49-F238E27FC236}">
                <a16:creationId xmlns:a16="http://schemas.microsoft.com/office/drawing/2014/main" id="{40D12E65-4EF4-47D8-B070-63068D2AB9A3}"/>
              </a:ext>
            </a:extLst>
          </p:cNvPr>
          <p:cNvSpPr>
            <a:spLocks noGrp="1"/>
          </p:cNvSpPr>
          <p:nvPr>
            <p:ph sz="half" idx="2"/>
          </p:nvPr>
        </p:nvSpPr>
        <p:spPr>
          <a:xfrm>
            <a:off x="692826" y="2839085"/>
            <a:ext cx="4255174" cy="4175866"/>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6804B0-3667-4EFD-9167-38CA0A742FAF}"/>
              </a:ext>
            </a:extLst>
          </p:cNvPr>
          <p:cNvSpPr>
            <a:spLocks noGrp="1"/>
          </p:cNvSpPr>
          <p:nvPr>
            <p:ph type="body" sz="quarter" idx="3"/>
          </p:nvPr>
        </p:nvSpPr>
        <p:spPr>
          <a:xfrm>
            <a:off x="5092065" y="1905318"/>
            <a:ext cx="4276130" cy="933767"/>
          </a:xfrm>
        </p:spPr>
        <p:txBody>
          <a:bodyPr anchor="b"/>
          <a:lstStyle>
            <a:lvl1pPr marL="0" indent="0">
              <a:buNone/>
              <a:defRPr sz="1980" b="1">
                <a:solidFill>
                  <a:schemeClr val="accent2">
                    <a:lumMod val="75000"/>
                  </a:schemeClr>
                </a:solidFill>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a:extLst>
              <a:ext uri="{FF2B5EF4-FFF2-40B4-BE49-F238E27FC236}">
                <a16:creationId xmlns:a16="http://schemas.microsoft.com/office/drawing/2014/main" id="{E60C8D3B-44A9-43A9-B54B-B9DFA3F8188E}"/>
              </a:ext>
            </a:extLst>
          </p:cNvPr>
          <p:cNvSpPr>
            <a:spLocks noGrp="1"/>
          </p:cNvSpPr>
          <p:nvPr>
            <p:ph sz="quarter" idx="4"/>
          </p:nvPr>
        </p:nvSpPr>
        <p:spPr>
          <a:xfrm>
            <a:off x="5092065" y="2839085"/>
            <a:ext cx="4276130" cy="4175866"/>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75815D-832A-48E8-AB8F-D54A82DDEA0B}"/>
              </a:ext>
            </a:extLst>
          </p:cNvPr>
          <p:cNvSpPr>
            <a:spLocks noGrp="1"/>
          </p:cNvSpPr>
          <p:nvPr>
            <p:ph type="dt" sz="half" idx="10"/>
          </p:nvPr>
        </p:nvSpPr>
        <p:spPr>
          <a:xfrm>
            <a:off x="691515" y="7203864"/>
            <a:ext cx="2263140" cy="413808"/>
          </a:xfrm>
          <a:prstGeom prst="rect">
            <a:avLst/>
          </a:prstGeom>
        </p:spPr>
        <p:txBody>
          <a:bodyPr/>
          <a:lstStyle/>
          <a:p>
            <a:fld id="{18D2581A-4660-483E-A81D-7A847D177309}" type="datetime1">
              <a:rPr lang="fr-FR" smtClean="0"/>
              <a:t>10/02/2023</a:t>
            </a:fld>
            <a:endParaRPr lang="fr-FR"/>
          </a:p>
        </p:txBody>
      </p:sp>
      <p:sp>
        <p:nvSpPr>
          <p:cNvPr id="8" name="Footer Placeholder 7">
            <a:extLst>
              <a:ext uri="{FF2B5EF4-FFF2-40B4-BE49-F238E27FC236}">
                <a16:creationId xmlns:a16="http://schemas.microsoft.com/office/drawing/2014/main" id="{9E6652CF-F47C-40D0-AB81-7C0A1549CFF0}"/>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801EBE68-3C8E-4C59-8EA6-4F24885A2B49}"/>
              </a:ext>
            </a:extLst>
          </p:cNvPr>
          <p:cNvSpPr>
            <a:spLocks noGrp="1"/>
          </p:cNvSpPr>
          <p:nvPr>
            <p:ph type="sldNum" sz="quarter" idx="12"/>
          </p:nvPr>
        </p:nvSpPr>
        <p:spPr/>
        <p:txBody>
          <a:bodyPr/>
          <a:lstStyle/>
          <a:p>
            <a:fld id="{4CC033AC-3F12-490C-9975-5CC364AC3DAB}" type="slidenum">
              <a:rPr lang="fr-FR" smtClean="0"/>
              <a:t>‹#›</a:t>
            </a:fld>
            <a:endParaRPr lang="fr-FR"/>
          </a:p>
        </p:txBody>
      </p:sp>
    </p:spTree>
    <p:extLst>
      <p:ext uri="{BB962C8B-B14F-4D97-AF65-F5344CB8AC3E}">
        <p14:creationId xmlns:p14="http://schemas.microsoft.com/office/powerpoint/2010/main" val="227158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02825FA-48B8-4BA7-89E5-62DE49F34D55}"/>
              </a:ext>
            </a:extLst>
          </p:cNvPr>
          <p:cNvSpPr>
            <a:spLocks noGrp="1"/>
          </p:cNvSpPr>
          <p:nvPr>
            <p:ph type="dt" sz="half" idx="10"/>
          </p:nvPr>
        </p:nvSpPr>
        <p:spPr>
          <a:xfrm>
            <a:off x="691515" y="7203864"/>
            <a:ext cx="2263140" cy="413808"/>
          </a:xfrm>
          <a:prstGeom prst="rect">
            <a:avLst/>
          </a:prstGeom>
        </p:spPr>
        <p:txBody>
          <a:bodyPr/>
          <a:lstStyle/>
          <a:p>
            <a:fld id="{68248247-6E31-40C6-BE44-61D2A61AB4EB}" type="datetime1">
              <a:rPr lang="fr-FR" smtClean="0"/>
              <a:t>10/02/2023</a:t>
            </a:fld>
            <a:endParaRPr lang="fr-FR"/>
          </a:p>
        </p:txBody>
      </p:sp>
      <p:sp>
        <p:nvSpPr>
          <p:cNvPr id="4" name="Footer Placeholder 3">
            <a:extLst>
              <a:ext uri="{FF2B5EF4-FFF2-40B4-BE49-F238E27FC236}">
                <a16:creationId xmlns:a16="http://schemas.microsoft.com/office/drawing/2014/main" id="{1858C9F9-E143-48D5-A687-E891728220B0}"/>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35571820-1320-4A83-A09D-438E5ECE5E35}"/>
              </a:ext>
            </a:extLst>
          </p:cNvPr>
          <p:cNvSpPr>
            <a:spLocks noGrp="1"/>
          </p:cNvSpPr>
          <p:nvPr>
            <p:ph type="sldNum" sz="quarter" idx="12"/>
          </p:nvPr>
        </p:nvSpPr>
        <p:spPr>
          <a:xfrm>
            <a:off x="7795260" y="7362191"/>
            <a:ext cx="2263140" cy="413808"/>
          </a:xfrm>
        </p:spPr>
        <p:txBody>
          <a:bodyPr/>
          <a:lstStyle/>
          <a:p>
            <a:fld id="{4CC033AC-3F12-490C-9975-5CC364AC3DAB}" type="slidenum">
              <a:rPr lang="fr-FR" smtClean="0"/>
              <a:t>‹#›</a:t>
            </a:fld>
            <a:endParaRPr lang="fr-FR"/>
          </a:p>
        </p:txBody>
      </p:sp>
    </p:spTree>
    <p:extLst>
      <p:ext uri="{BB962C8B-B14F-4D97-AF65-F5344CB8AC3E}">
        <p14:creationId xmlns:p14="http://schemas.microsoft.com/office/powerpoint/2010/main" val="5234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653D3-DC32-495D-9DA9-C79BF3BC7197}"/>
              </a:ext>
            </a:extLst>
          </p:cNvPr>
          <p:cNvSpPr>
            <a:spLocks noGrp="1"/>
          </p:cNvSpPr>
          <p:nvPr>
            <p:ph type="dt" sz="half" idx="10"/>
          </p:nvPr>
        </p:nvSpPr>
        <p:spPr>
          <a:xfrm>
            <a:off x="691515" y="7203864"/>
            <a:ext cx="2263140" cy="413808"/>
          </a:xfrm>
          <a:prstGeom prst="rect">
            <a:avLst/>
          </a:prstGeom>
        </p:spPr>
        <p:txBody>
          <a:bodyPr/>
          <a:lstStyle/>
          <a:p>
            <a:fld id="{1156D65A-D5CE-405A-8F70-65D33633427B}" type="datetime1">
              <a:rPr lang="fr-FR" smtClean="0"/>
              <a:t>10/02/2023</a:t>
            </a:fld>
            <a:endParaRPr lang="fr-FR"/>
          </a:p>
        </p:txBody>
      </p:sp>
      <p:sp>
        <p:nvSpPr>
          <p:cNvPr id="3" name="Footer Placeholder 2">
            <a:extLst>
              <a:ext uri="{FF2B5EF4-FFF2-40B4-BE49-F238E27FC236}">
                <a16:creationId xmlns:a16="http://schemas.microsoft.com/office/drawing/2014/main" id="{4E444E6C-3B0F-4F5F-B142-85477966830A}"/>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E8A969A9-65D6-441A-9C2F-7F08B61D19AA}"/>
              </a:ext>
            </a:extLst>
          </p:cNvPr>
          <p:cNvSpPr>
            <a:spLocks noGrp="1"/>
          </p:cNvSpPr>
          <p:nvPr>
            <p:ph type="sldNum" sz="quarter" idx="12"/>
          </p:nvPr>
        </p:nvSpPr>
        <p:spPr>
          <a:xfrm>
            <a:off x="7795260" y="7351396"/>
            <a:ext cx="2263140" cy="413808"/>
          </a:xfrm>
        </p:spPr>
        <p:txBody>
          <a:bodyPr/>
          <a:lstStyle/>
          <a:p>
            <a:fld id="{4CC033AC-3F12-490C-9975-5CC364AC3DAB}" type="slidenum">
              <a:rPr lang="fr-FR" smtClean="0"/>
              <a:t>‹#›</a:t>
            </a:fld>
            <a:endParaRPr lang="fr-FR"/>
          </a:p>
        </p:txBody>
      </p:sp>
    </p:spTree>
    <p:extLst>
      <p:ext uri="{BB962C8B-B14F-4D97-AF65-F5344CB8AC3E}">
        <p14:creationId xmlns:p14="http://schemas.microsoft.com/office/powerpoint/2010/main" val="2219703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em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bg object 21"/>
          <p:cNvSpPr/>
          <p:nvPr/>
        </p:nvSpPr>
        <p:spPr>
          <a:xfrm>
            <a:off x="6833887" y="752474"/>
            <a:ext cx="2957830" cy="6482714"/>
          </a:xfrm>
          <a:custGeom>
            <a:avLst/>
            <a:gdLst/>
            <a:ahLst/>
            <a:cxnLst/>
            <a:rect l="l" t="t" r="r" b="b"/>
            <a:pathLst>
              <a:path w="2957829" h="6476365">
                <a:moveTo>
                  <a:pt x="73151" y="0"/>
                </a:moveTo>
                <a:lnTo>
                  <a:pt x="44678" y="5748"/>
                </a:lnTo>
                <a:lnTo>
                  <a:pt x="21426" y="21426"/>
                </a:lnTo>
                <a:lnTo>
                  <a:pt x="5748" y="44678"/>
                </a:lnTo>
                <a:lnTo>
                  <a:pt x="0" y="73152"/>
                </a:lnTo>
                <a:lnTo>
                  <a:pt x="0" y="6402870"/>
                </a:lnTo>
                <a:lnTo>
                  <a:pt x="5748" y="6431343"/>
                </a:lnTo>
                <a:lnTo>
                  <a:pt x="21426" y="6454595"/>
                </a:lnTo>
                <a:lnTo>
                  <a:pt x="44678" y="6470273"/>
                </a:lnTo>
                <a:lnTo>
                  <a:pt x="73151" y="6476022"/>
                </a:lnTo>
                <a:lnTo>
                  <a:pt x="2884208" y="6476022"/>
                </a:lnTo>
                <a:lnTo>
                  <a:pt x="2912681" y="6470273"/>
                </a:lnTo>
                <a:lnTo>
                  <a:pt x="2935933" y="6454595"/>
                </a:lnTo>
                <a:lnTo>
                  <a:pt x="2951611" y="6431343"/>
                </a:lnTo>
                <a:lnTo>
                  <a:pt x="2957360" y="6402870"/>
                </a:lnTo>
                <a:lnTo>
                  <a:pt x="2957360" y="73152"/>
                </a:lnTo>
                <a:lnTo>
                  <a:pt x="2951611" y="44678"/>
                </a:lnTo>
                <a:lnTo>
                  <a:pt x="2935933" y="21426"/>
                </a:lnTo>
                <a:lnTo>
                  <a:pt x="2912681" y="5748"/>
                </a:lnTo>
                <a:lnTo>
                  <a:pt x="2884208" y="0"/>
                </a:lnTo>
                <a:lnTo>
                  <a:pt x="73151" y="0"/>
                </a:lnTo>
                <a:close/>
              </a:path>
            </a:pathLst>
          </a:custGeom>
          <a:solidFill>
            <a:schemeClr val="bg1"/>
          </a:solidFill>
          <a:ln w="6350">
            <a:solidFill>
              <a:srgbClr val="2B4834"/>
            </a:solidFill>
          </a:ln>
          <a:effectLst>
            <a:outerShdw blurRad="50800" dist="38100" dir="2700000" algn="tl" rotWithShape="0">
              <a:prstClr val="black">
                <a:alpha val="40000"/>
              </a:prstClr>
            </a:outerShdw>
          </a:effectLst>
        </p:spPr>
        <p:txBody>
          <a:bodyPr wrap="square" lIns="0" tIns="0" rIns="0" bIns="0" rtlCol="0"/>
          <a:lstStyle/>
          <a:p>
            <a:endParaRPr b="0" i="0">
              <a:latin typeface="Azo Sans" panose="020B0603030303020204" pitchFamily="34" charset="77"/>
            </a:endParaRPr>
          </a:p>
        </p:txBody>
      </p:sp>
      <p:sp>
        <p:nvSpPr>
          <p:cNvPr id="2" name="Holder 2"/>
          <p:cNvSpPr>
            <a:spLocks noGrp="1"/>
          </p:cNvSpPr>
          <p:nvPr>
            <p:ph type="title"/>
          </p:nvPr>
        </p:nvSpPr>
        <p:spPr>
          <a:xfrm>
            <a:off x="248812" y="239010"/>
            <a:ext cx="9560775" cy="330200"/>
          </a:xfrm>
          <a:prstGeom prst="rect">
            <a:avLst/>
          </a:prstGeom>
        </p:spPr>
        <p:txBody>
          <a:bodyPr wrap="square" lIns="0" tIns="0" rIns="0" bIns="0">
            <a:spAutoFit/>
          </a:bodyPr>
          <a:lstStyle>
            <a:lvl1pPr>
              <a:defRPr sz="2000" b="1" i="0">
                <a:solidFill>
                  <a:srgbClr val="2B4834"/>
                </a:solidFill>
                <a:latin typeface="Azo Sans"/>
                <a:cs typeface="Azo Sans"/>
              </a:defRPr>
            </a:lvl1pPr>
          </a:lstStyle>
          <a:p>
            <a:endParaRPr/>
          </a:p>
        </p:txBody>
      </p:sp>
      <p:sp>
        <p:nvSpPr>
          <p:cNvPr id="22" name="object 13">
            <a:extLst>
              <a:ext uri="{FF2B5EF4-FFF2-40B4-BE49-F238E27FC236}">
                <a16:creationId xmlns:a16="http://schemas.microsoft.com/office/drawing/2014/main" id="{BE1015CE-9417-9444-8ED8-27026954F87C}"/>
              </a:ext>
            </a:extLst>
          </p:cNvPr>
          <p:cNvSpPr/>
          <p:nvPr userDrawn="1"/>
        </p:nvSpPr>
        <p:spPr>
          <a:xfrm>
            <a:off x="269801" y="2225673"/>
            <a:ext cx="2957830" cy="5009515"/>
          </a:xfrm>
          <a:custGeom>
            <a:avLst/>
            <a:gdLst/>
            <a:ahLst/>
            <a:cxnLst/>
            <a:rect l="l" t="t" r="r" b="b"/>
            <a:pathLst>
              <a:path w="2957830" h="4991100">
                <a:moveTo>
                  <a:pt x="73152" y="0"/>
                </a:moveTo>
                <a:lnTo>
                  <a:pt x="44678" y="5748"/>
                </a:lnTo>
                <a:lnTo>
                  <a:pt x="21426" y="21426"/>
                </a:lnTo>
                <a:lnTo>
                  <a:pt x="5748" y="44678"/>
                </a:lnTo>
                <a:lnTo>
                  <a:pt x="0" y="73152"/>
                </a:lnTo>
                <a:lnTo>
                  <a:pt x="0" y="4917948"/>
                </a:lnTo>
                <a:lnTo>
                  <a:pt x="5748" y="4946421"/>
                </a:lnTo>
                <a:lnTo>
                  <a:pt x="21426" y="4969673"/>
                </a:lnTo>
                <a:lnTo>
                  <a:pt x="44678" y="4985351"/>
                </a:lnTo>
                <a:lnTo>
                  <a:pt x="73152" y="4991100"/>
                </a:lnTo>
                <a:lnTo>
                  <a:pt x="2884208" y="4991100"/>
                </a:lnTo>
                <a:lnTo>
                  <a:pt x="2912681" y="4985351"/>
                </a:lnTo>
                <a:lnTo>
                  <a:pt x="2935933" y="4969673"/>
                </a:lnTo>
                <a:lnTo>
                  <a:pt x="2951611" y="4946421"/>
                </a:lnTo>
                <a:lnTo>
                  <a:pt x="2957360" y="4917948"/>
                </a:lnTo>
                <a:lnTo>
                  <a:pt x="2957360" y="73152"/>
                </a:lnTo>
                <a:lnTo>
                  <a:pt x="2951611" y="44678"/>
                </a:lnTo>
                <a:lnTo>
                  <a:pt x="2935933" y="21426"/>
                </a:lnTo>
                <a:lnTo>
                  <a:pt x="2912681" y="5748"/>
                </a:lnTo>
                <a:lnTo>
                  <a:pt x="2884208" y="0"/>
                </a:lnTo>
                <a:lnTo>
                  <a:pt x="73152" y="0"/>
                </a:lnTo>
                <a:close/>
              </a:path>
            </a:pathLst>
          </a:custGeom>
          <a:solidFill>
            <a:schemeClr val="bg1"/>
          </a:solidFill>
          <a:ln w="6349">
            <a:solidFill>
              <a:srgbClr val="2B4834"/>
            </a:solidFill>
          </a:ln>
          <a:effectLst>
            <a:outerShdw blurRad="50800" dist="38100" dir="2700000" algn="tl" rotWithShape="0">
              <a:prstClr val="black">
                <a:alpha val="40000"/>
              </a:prstClr>
            </a:outerShdw>
          </a:effectLst>
        </p:spPr>
        <p:txBody>
          <a:bodyPr wrap="square" lIns="0" tIns="0" rIns="0" bIns="0" rtlCol="0"/>
          <a:lstStyle/>
          <a:p>
            <a:endParaRPr b="0" i="0">
              <a:latin typeface="Azo Sans" panose="020B0603030303020204" pitchFamily="34" charset="77"/>
            </a:endParaRPr>
          </a:p>
        </p:txBody>
      </p:sp>
      <p:sp>
        <p:nvSpPr>
          <p:cNvPr id="25" name="object 16">
            <a:extLst>
              <a:ext uri="{FF2B5EF4-FFF2-40B4-BE49-F238E27FC236}">
                <a16:creationId xmlns:a16="http://schemas.microsoft.com/office/drawing/2014/main" id="{06063EB8-80EF-5F49-BDAF-1C78AA131334}"/>
              </a:ext>
            </a:extLst>
          </p:cNvPr>
          <p:cNvSpPr/>
          <p:nvPr userDrawn="1"/>
        </p:nvSpPr>
        <p:spPr>
          <a:xfrm>
            <a:off x="269801" y="765174"/>
            <a:ext cx="2957830" cy="1187450"/>
          </a:xfrm>
          <a:custGeom>
            <a:avLst/>
            <a:gdLst/>
            <a:ahLst/>
            <a:cxnLst/>
            <a:rect l="l" t="t" r="r" b="b"/>
            <a:pathLst>
              <a:path w="2957830" h="1187450">
                <a:moveTo>
                  <a:pt x="2884208" y="0"/>
                </a:moveTo>
                <a:lnTo>
                  <a:pt x="73152" y="0"/>
                </a:lnTo>
                <a:lnTo>
                  <a:pt x="44678" y="5748"/>
                </a:lnTo>
                <a:lnTo>
                  <a:pt x="21426" y="21426"/>
                </a:lnTo>
                <a:lnTo>
                  <a:pt x="5748" y="44678"/>
                </a:lnTo>
                <a:lnTo>
                  <a:pt x="0" y="73152"/>
                </a:lnTo>
                <a:lnTo>
                  <a:pt x="0" y="1114298"/>
                </a:lnTo>
                <a:lnTo>
                  <a:pt x="5748" y="1142771"/>
                </a:lnTo>
                <a:lnTo>
                  <a:pt x="21426" y="1166023"/>
                </a:lnTo>
                <a:lnTo>
                  <a:pt x="44678" y="1181701"/>
                </a:lnTo>
                <a:lnTo>
                  <a:pt x="73152" y="1187450"/>
                </a:lnTo>
                <a:lnTo>
                  <a:pt x="2884208" y="1187450"/>
                </a:lnTo>
                <a:lnTo>
                  <a:pt x="2912681" y="1181701"/>
                </a:lnTo>
                <a:lnTo>
                  <a:pt x="2935933" y="1166023"/>
                </a:lnTo>
                <a:lnTo>
                  <a:pt x="2951611" y="1142771"/>
                </a:lnTo>
                <a:lnTo>
                  <a:pt x="2957360" y="1114298"/>
                </a:lnTo>
                <a:lnTo>
                  <a:pt x="2957360" y="73152"/>
                </a:lnTo>
                <a:lnTo>
                  <a:pt x="2951611" y="44678"/>
                </a:lnTo>
                <a:lnTo>
                  <a:pt x="2935933" y="21426"/>
                </a:lnTo>
                <a:lnTo>
                  <a:pt x="2912681" y="5748"/>
                </a:lnTo>
                <a:lnTo>
                  <a:pt x="2884208" y="0"/>
                </a:lnTo>
                <a:close/>
              </a:path>
            </a:pathLst>
          </a:custGeom>
          <a:solidFill>
            <a:srgbClr val="DADED7">
              <a:alpha val="50000"/>
            </a:srgbClr>
          </a:solidFill>
        </p:spPr>
        <p:txBody>
          <a:bodyPr wrap="square" lIns="0" tIns="0" rIns="0" bIns="0" rtlCol="0"/>
          <a:lstStyle/>
          <a:p>
            <a:endParaRPr b="0" i="0">
              <a:latin typeface="Azo Sans" panose="020B0603030303020204" pitchFamily="34" charset="77"/>
            </a:endParaRPr>
          </a:p>
        </p:txBody>
      </p:sp>
      <p:sp>
        <p:nvSpPr>
          <p:cNvPr id="26" name="object 17">
            <a:extLst>
              <a:ext uri="{FF2B5EF4-FFF2-40B4-BE49-F238E27FC236}">
                <a16:creationId xmlns:a16="http://schemas.microsoft.com/office/drawing/2014/main" id="{937F3961-58A8-7B4E-BADD-D8B5F753ED5C}"/>
              </a:ext>
            </a:extLst>
          </p:cNvPr>
          <p:cNvSpPr/>
          <p:nvPr userDrawn="1"/>
        </p:nvSpPr>
        <p:spPr>
          <a:xfrm>
            <a:off x="269801" y="765174"/>
            <a:ext cx="2957830" cy="1347470"/>
          </a:xfrm>
          <a:custGeom>
            <a:avLst/>
            <a:gdLst/>
            <a:ahLst/>
            <a:cxnLst/>
            <a:rect l="l" t="t" r="r" b="b"/>
            <a:pathLst>
              <a:path w="2957830" h="1187450">
                <a:moveTo>
                  <a:pt x="73152" y="0"/>
                </a:moveTo>
                <a:lnTo>
                  <a:pt x="44678" y="5748"/>
                </a:lnTo>
                <a:lnTo>
                  <a:pt x="21426" y="21426"/>
                </a:lnTo>
                <a:lnTo>
                  <a:pt x="5748" y="44678"/>
                </a:lnTo>
                <a:lnTo>
                  <a:pt x="0" y="73152"/>
                </a:lnTo>
                <a:lnTo>
                  <a:pt x="0" y="1114298"/>
                </a:lnTo>
                <a:lnTo>
                  <a:pt x="5748" y="1142771"/>
                </a:lnTo>
                <a:lnTo>
                  <a:pt x="21426" y="1166023"/>
                </a:lnTo>
                <a:lnTo>
                  <a:pt x="44678" y="1181701"/>
                </a:lnTo>
                <a:lnTo>
                  <a:pt x="73152" y="1187450"/>
                </a:lnTo>
                <a:lnTo>
                  <a:pt x="2884208" y="1187450"/>
                </a:lnTo>
                <a:lnTo>
                  <a:pt x="2912681" y="1181701"/>
                </a:lnTo>
                <a:lnTo>
                  <a:pt x="2935933" y="1166023"/>
                </a:lnTo>
                <a:lnTo>
                  <a:pt x="2951611" y="1142771"/>
                </a:lnTo>
                <a:lnTo>
                  <a:pt x="2957360" y="1114298"/>
                </a:lnTo>
                <a:lnTo>
                  <a:pt x="2957360" y="73152"/>
                </a:lnTo>
                <a:lnTo>
                  <a:pt x="2951611" y="44678"/>
                </a:lnTo>
                <a:lnTo>
                  <a:pt x="2935933" y="21426"/>
                </a:lnTo>
                <a:lnTo>
                  <a:pt x="2912681" y="5748"/>
                </a:lnTo>
                <a:lnTo>
                  <a:pt x="2884208" y="0"/>
                </a:lnTo>
                <a:lnTo>
                  <a:pt x="73152" y="0"/>
                </a:lnTo>
                <a:close/>
              </a:path>
            </a:pathLst>
          </a:custGeom>
          <a:solidFill>
            <a:schemeClr val="bg1">
              <a:lumMod val="95000"/>
            </a:schemeClr>
          </a:solidFill>
          <a:ln w="6350">
            <a:solidFill>
              <a:srgbClr val="2B4834"/>
            </a:solidFill>
          </a:ln>
          <a:effectLst>
            <a:outerShdw blurRad="50800" dist="38100" dir="2700000" algn="tl" rotWithShape="0">
              <a:prstClr val="black">
                <a:alpha val="40000"/>
              </a:prstClr>
            </a:outerShdw>
          </a:effectLst>
        </p:spPr>
        <p:txBody>
          <a:bodyPr wrap="square" lIns="0" tIns="0" rIns="0" bIns="0" rtlCol="0"/>
          <a:lstStyle/>
          <a:p>
            <a:endParaRPr b="0" i="0">
              <a:latin typeface="Azo Sans" panose="020B0603030303020204" pitchFamily="34" charset="77"/>
            </a:endParaRPr>
          </a:p>
        </p:txBody>
      </p:sp>
      <p:sp>
        <p:nvSpPr>
          <p:cNvPr id="27" name="object 18">
            <a:extLst>
              <a:ext uri="{FF2B5EF4-FFF2-40B4-BE49-F238E27FC236}">
                <a16:creationId xmlns:a16="http://schemas.microsoft.com/office/drawing/2014/main" id="{E20BDD89-B5B3-1243-B21E-568372FACD7D}"/>
              </a:ext>
            </a:extLst>
          </p:cNvPr>
          <p:cNvSpPr/>
          <p:nvPr userDrawn="1"/>
        </p:nvSpPr>
        <p:spPr>
          <a:xfrm>
            <a:off x="547687" y="1164323"/>
            <a:ext cx="2447925" cy="0"/>
          </a:xfrm>
          <a:custGeom>
            <a:avLst/>
            <a:gdLst/>
            <a:ahLst/>
            <a:cxnLst/>
            <a:rect l="l" t="t" r="r" b="b"/>
            <a:pathLst>
              <a:path w="2447925">
                <a:moveTo>
                  <a:pt x="0" y="0"/>
                </a:moveTo>
                <a:lnTo>
                  <a:pt x="2447925" y="0"/>
                </a:lnTo>
              </a:path>
            </a:pathLst>
          </a:custGeom>
          <a:ln w="9525">
            <a:solidFill>
              <a:srgbClr val="2B4834"/>
            </a:solidFill>
          </a:ln>
        </p:spPr>
        <p:txBody>
          <a:bodyPr wrap="square" lIns="0" tIns="0" rIns="0" bIns="0" rtlCol="0"/>
          <a:lstStyle/>
          <a:p>
            <a:endParaRPr b="0" i="0">
              <a:latin typeface="Azo Sans" panose="020B0603030303020204" pitchFamily="34" charset="77"/>
            </a:endParaRPr>
          </a:p>
        </p:txBody>
      </p:sp>
      <p:pic>
        <p:nvPicPr>
          <p:cNvPr id="14" name="Picture 13">
            <a:extLst>
              <a:ext uri="{FF2B5EF4-FFF2-40B4-BE49-F238E27FC236}">
                <a16:creationId xmlns:a16="http://schemas.microsoft.com/office/drawing/2014/main" id="{CD7550FA-9568-8F4A-B0C9-83934EAF4CA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3173" t="-13173" b="48151"/>
          <a:stretch/>
        </p:blipFill>
        <p:spPr>
          <a:xfrm>
            <a:off x="8153400" y="7381698"/>
            <a:ext cx="1693688" cy="222301"/>
          </a:xfrm>
          <a:prstGeom prst="rect">
            <a:avLst/>
          </a:prstGeom>
        </p:spPr>
      </p:pic>
      <p:sp>
        <p:nvSpPr>
          <p:cNvPr id="18" name="bg object 18"/>
          <p:cNvSpPr/>
          <p:nvPr/>
        </p:nvSpPr>
        <p:spPr>
          <a:xfrm>
            <a:off x="3468876" y="752474"/>
            <a:ext cx="3123565" cy="6482715"/>
          </a:xfrm>
          <a:custGeom>
            <a:avLst/>
            <a:gdLst/>
            <a:ahLst/>
            <a:cxnLst/>
            <a:rect l="l" t="t" r="r" b="b"/>
            <a:pathLst>
              <a:path w="3123565" h="6482715">
                <a:moveTo>
                  <a:pt x="73151" y="0"/>
                </a:moveTo>
                <a:lnTo>
                  <a:pt x="44678" y="5748"/>
                </a:lnTo>
                <a:lnTo>
                  <a:pt x="21426" y="21426"/>
                </a:lnTo>
                <a:lnTo>
                  <a:pt x="5748" y="44678"/>
                </a:lnTo>
                <a:lnTo>
                  <a:pt x="0" y="73152"/>
                </a:lnTo>
                <a:lnTo>
                  <a:pt x="0" y="6409220"/>
                </a:lnTo>
                <a:lnTo>
                  <a:pt x="5748" y="6437693"/>
                </a:lnTo>
                <a:lnTo>
                  <a:pt x="21426" y="6460945"/>
                </a:lnTo>
                <a:lnTo>
                  <a:pt x="44678" y="6476623"/>
                </a:lnTo>
                <a:lnTo>
                  <a:pt x="73151" y="6482372"/>
                </a:lnTo>
                <a:lnTo>
                  <a:pt x="3050146" y="6482372"/>
                </a:lnTo>
                <a:lnTo>
                  <a:pt x="3078619" y="6476623"/>
                </a:lnTo>
                <a:lnTo>
                  <a:pt x="3101871" y="6460945"/>
                </a:lnTo>
                <a:lnTo>
                  <a:pt x="3117549" y="6437693"/>
                </a:lnTo>
                <a:lnTo>
                  <a:pt x="3123298" y="6409220"/>
                </a:lnTo>
                <a:lnTo>
                  <a:pt x="3123298" y="73152"/>
                </a:lnTo>
                <a:lnTo>
                  <a:pt x="3117549" y="44678"/>
                </a:lnTo>
                <a:lnTo>
                  <a:pt x="3101871" y="21426"/>
                </a:lnTo>
                <a:lnTo>
                  <a:pt x="3078619" y="5748"/>
                </a:lnTo>
                <a:lnTo>
                  <a:pt x="3050146" y="0"/>
                </a:lnTo>
                <a:lnTo>
                  <a:pt x="73151" y="0"/>
                </a:lnTo>
                <a:close/>
              </a:path>
            </a:pathLst>
          </a:custGeom>
          <a:ln w="6350">
            <a:solidFill>
              <a:srgbClr val="2B4834"/>
            </a:solidFill>
          </a:ln>
        </p:spPr>
        <p:txBody>
          <a:bodyPr wrap="square" lIns="0" tIns="0" rIns="0" bIns="0" rtlCol="0"/>
          <a:lstStyle/>
          <a:p>
            <a:endParaRPr b="0" i="0">
              <a:latin typeface="Azo Sans" panose="020B0603030303020204" pitchFamily="34" charset="77"/>
            </a:endParaRPr>
          </a:p>
        </p:txBody>
      </p:sp>
      <p:sp>
        <p:nvSpPr>
          <p:cNvPr id="17" name="bg object 17"/>
          <p:cNvSpPr/>
          <p:nvPr/>
        </p:nvSpPr>
        <p:spPr>
          <a:xfrm>
            <a:off x="3468876" y="752474"/>
            <a:ext cx="3123565" cy="6482715"/>
          </a:xfrm>
          <a:custGeom>
            <a:avLst/>
            <a:gdLst/>
            <a:ahLst/>
            <a:cxnLst/>
            <a:rect l="l" t="t" r="r" b="b"/>
            <a:pathLst>
              <a:path w="3123565" h="6482715">
                <a:moveTo>
                  <a:pt x="3050146" y="0"/>
                </a:moveTo>
                <a:lnTo>
                  <a:pt x="73151" y="0"/>
                </a:lnTo>
                <a:lnTo>
                  <a:pt x="44678" y="5748"/>
                </a:lnTo>
                <a:lnTo>
                  <a:pt x="21426" y="21426"/>
                </a:lnTo>
                <a:lnTo>
                  <a:pt x="5748" y="44678"/>
                </a:lnTo>
                <a:lnTo>
                  <a:pt x="0" y="73152"/>
                </a:lnTo>
                <a:lnTo>
                  <a:pt x="0" y="6409220"/>
                </a:lnTo>
                <a:lnTo>
                  <a:pt x="5748" y="6437693"/>
                </a:lnTo>
                <a:lnTo>
                  <a:pt x="21426" y="6460945"/>
                </a:lnTo>
                <a:lnTo>
                  <a:pt x="44678" y="6476623"/>
                </a:lnTo>
                <a:lnTo>
                  <a:pt x="73151" y="6482372"/>
                </a:lnTo>
                <a:lnTo>
                  <a:pt x="3050146" y="6482372"/>
                </a:lnTo>
                <a:lnTo>
                  <a:pt x="3078619" y="6476623"/>
                </a:lnTo>
                <a:lnTo>
                  <a:pt x="3101871" y="6460945"/>
                </a:lnTo>
                <a:lnTo>
                  <a:pt x="3117549" y="6437693"/>
                </a:lnTo>
                <a:lnTo>
                  <a:pt x="3123298" y="6409220"/>
                </a:lnTo>
                <a:lnTo>
                  <a:pt x="3123298" y="73152"/>
                </a:lnTo>
                <a:lnTo>
                  <a:pt x="3117549" y="44678"/>
                </a:lnTo>
                <a:lnTo>
                  <a:pt x="3101871" y="21426"/>
                </a:lnTo>
                <a:lnTo>
                  <a:pt x="3078619" y="5748"/>
                </a:lnTo>
                <a:lnTo>
                  <a:pt x="3050146" y="0"/>
                </a:lnTo>
                <a:close/>
              </a:path>
            </a:pathLst>
          </a:custGeom>
          <a:solidFill>
            <a:schemeClr val="bg1"/>
          </a:solidFill>
          <a:ln w="6350">
            <a:solidFill>
              <a:srgbClr val="2B4834"/>
            </a:solidFill>
          </a:ln>
          <a:effectLst>
            <a:outerShdw blurRad="50800" dist="38100" dir="2700000" algn="tl" rotWithShape="0">
              <a:prstClr val="black">
                <a:alpha val="40000"/>
              </a:prstClr>
            </a:outerShdw>
          </a:effectLst>
        </p:spPr>
        <p:txBody>
          <a:bodyPr wrap="square" lIns="0" tIns="0" rIns="0" bIns="0" rtlCol="0"/>
          <a:lstStyle/>
          <a:p>
            <a:endParaRPr b="0" i="0">
              <a:latin typeface="Azo Sans" panose="020B0603030303020204" pitchFamily="34" charset="77"/>
            </a:endParaRPr>
          </a:p>
        </p:txBody>
      </p:sp>
    </p:spTree>
    <p:extLst>
      <p:ext uri="{BB962C8B-B14F-4D97-AF65-F5344CB8AC3E}">
        <p14:creationId xmlns:p14="http://schemas.microsoft.com/office/powerpoint/2010/main" val="3779836057"/>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89E3D0-2E37-442A-8E4A-624B557568B3}"/>
              </a:ext>
            </a:extLst>
          </p:cNvPr>
          <p:cNvSpPr>
            <a:spLocks noGrp="1"/>
          </p:cNvSpPr>
          <p:nvPr>
            <p:ph type="title"/>
          </p:nvPr>
        </p:nvSpPr>
        <p:spPr>
          <a:xfrm>
            <a:off x="115443" y="139877"/>
            <a:ext cx="8675370" cy="975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C27179-849E-4796-945E-4B544DF60EBA}"/>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F230920-312B-435E-BF44-0AFA8D02CC27}"/>
              </a:ext>
            </a:extLst>
          </p:cNvPr>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2DA09D10-69CD-492E-8E51-33202AD5A9D8}"/>
              </a:ext>
            </a:extLst>
          </p:cNvPr>
          <p:cNvSpPr>
            <a:spLocks noGrp="1"/>
          </p:cNvSpPr>
          <p:nvPr>
            <p:ph type="sldNum" sz="quarter" idx="4"/>
          </p:nvPr>
        </p:nvSpPr>
        <p:spPr>
          <a:xfrm>
            <a:off x="7795260" y="7358592"/>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4CC033AC-3F12-490C-9975-5CC364AC3DAB}" type="slidenum">
              <a:rPr lang="fr-FR" smtClean="0"/>
              <a:t>‹#›</a:t>
            </a:fld>
            <a:endParaRPr lang="fr-FR"/>
          </a:p>
        </p:txBody>
      </p:sp>
    </p:spTree>
    <p:extLst>
      <p:ext uri="{BB962C8B-B14F-4D97-AF65-F5344CB8AC3E}">
        <p14:creationId xmlns:p14="http://schemas.microsoft.com/office/powerpoint/2010/main" val="5022379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hdr="0" ftr="0" dt="0"/>
  <p:txStyles>
    <p:titleStyle>
      <a:lvl1pPr algn="l" defTabSz="754380" rtl="0" eaLnBrk="1" latinLnBrk="0" hangingPunct="1">
        <a:lnSpc>
          <a:spcPct val="90000"/>
        </a:lnSpc>
        <a:spcBef>
          <a:spcPct val="0"/>
        </a:spcBef>
        <a:buNone/>
        <a:defRPr sz="2475" kern="1200">
          <a:solidFill>
            <a:srgbClr val="63A537"/>
          </a:solidFill>
          <a:latin typeface="Ebrima" panose="02000000000000000000" pitchFamily="2" charset="0"/>
          <a:ea typeface="Ebrima" panose="02000000000000000000" pitchFamily="2" charset="0"/>
          <a:cs typeface="Ebrima" panose="02000000000000000000" pitchFamily="2" charset="0"/>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bg object 17"/>
          <p:cNvSpPr/>
          <p:nvPr/>
        </p:nvSpPr>
        <p:spPr>
          <a:xfrm>
            <a:off x="3468876" y="752474"/>
            <a:ext cx="3123565" cy="6482715"/>
          </a:xfrm>
          <a:custGeom>
            <a:avLst/>
            <a:gdLst/>
            <a:ahLst/>
            <a:cxnLst/>
            <a:rect l="l" t="t" r="r" b="b"/>
            <a:pathLst>
              <a:path w="3123565" h="6482715">
                <a:moveTo>
                  <a:pt x="3050146" y="0"/>
                </a:moveTo>
                <a:lnTo>
                  <a:pt x="73151" y="0"/>
                </a:lnTo>
                <a:lnTo>
                  <a:pt x="44678" y="5748"/>
                </a:lnTo>
                <a:lnTo>
                  <a:pt x="21426" y="21426"/>
                </a:lnTo>
                <a:lnTo>
                  <a:pt x="5748" y="44678"/>
                </a:lnTo>
                <a:lnTo>
                  <a:pt x="0" y="73152"/>
                </a:lnTo>
                <a:lnTo>
                  <a:pt x="0" y="6409220"/>
                </a:lnTo>
                <a:lnTo>
                  <a:pt x="5748" y="6437693"/>
                </a:lnTo>
                <a:lnTo>
                  <a:pt x="21426" y="6460945"/>
                </a:lnTo>
                <a:lnTo>
                  <a:pt x="44678" y="6476623"/>
                </a:lnTo>
                <a:lnTo>
                  <a:pt x="73151" y="6482372"/>
                </a:lnTo>
                <a:lnTo>
                  <a:pt x="3050146" y="6482372"/>
                </a:lnTo>
                <a:lnTo>
                  <a:pt x="3078619" y="6476623"/>
                </a:lnTo>
                <a:lnTo>
                  <a:pt x="3101871" y="6460945"/>
                </a:lnTo>
                <a:lnTo>
                  <a:pt x="3117549" y="6437693"/>
                </a:lnTo>
                <a:lnTo>
                  <a:pt x="3123298" y="6409220"/>
                </a:lnTo>
                <a:lnTo>
                  <a:pt x="3123298" y="73152"/>
                </a:lnTo>
                <a:lnTo>
                  <a:pt x="3117549" y="44678"/>
                </a:lnTo>
                <a:lnTo>
                  <a:pt x="3101871" y="21426"/>
                </a:lnTo>
                <a:lnTo>
                  <a:pt x="3078619" y="5748"/>
                </a:lnTo>
                <a:lnTo>
                  <a:pt x="3050146" y="0"/>
                </a:lnTo>
                <a:close/>
              </a:path>
            </a:pathLst>
          </a:custGeom>
          <a:solidFill>
            <a:schemeClr val="bg1"/>
          </a:solidFill>
          <a:effectLst>
            <a:outerShdw blurRad="50800" dist="38100" dir="2700000" algn="tl" rotWithShape="0">
              <a:prstClr val="black">
                <a:alpha val="40000"/>
              </a:prstClr>
            </a:outerShdw>
          </a:effectLst>
        </p:spPr>
        <p:txBody>
          <a:bodyPr wrap="square" lIns="0" tIns="0" rIns="0" bIns="0" rtlCol="0"/>
          <a:lstStyle/>
          <a:p>
            <a:endParaRPr b="0" i="0">
              <a:latin typeface="Azo Sans" panose="020B0603030303020204" pitchFamily="34" charset="77"/>
            </a:endParaRPr>
          </a:p>
        </p:txBody>
      </p:sp>
      <p:sp>
        <p:nvSpPr>
          <p:cNvPr id="18" name="bg object 18"/>
          <p:cNvSpPr/>
          <p:nvPr/>
        </p:nvSpPr>
        <p:spPr>
          <a:xfrm>
            <a:off x="3468876" y="752474"/>
            <a:ext cx="3123565" cy="6482715"/>
          </a:xfrm>
          <a:custGeom>
            <a:avLst/>
            <a:gdLst/>
            <a:ahLst/>
            <a:cxnLst/>
            <a:rect l="l" t="t" r="r" b="b"/>
            <a:pathLst>
              <a:path w="3123565" h="6482715">
                <a:moveTo>
                  <a:pt x="73151" y="0"/>
                </a:moveTo>
                <a:lnTo>
                  <a:pt x="44678" y="5748"/>
                </a:lnTo>
                <a:lnTo>
                  <a:pt x="21426" y="21426"/>
                </a:lnTo>
                <a:lnTo>
                  <a:pt x="5748" y="44678"/>
                </a:lnTo>
                <a:lnTo>
                  <a:pt x="0" y="73152"/>
                </a:lnTo>
                <a:lnTo>
                  <a:pt x="0" y="6409220"/>
                </a:lnTo>
                <a:lnTo>
                  <a:pt x="5748" y="6437693"/>
                </a:lnTo>
                <a:lnTo>
                  <a:pt x="21426" y="6460945"/>
                </a:lnTo>
                <a:lnTo>
                  <a:pt x="44678" y="6476623"/>
                </a:lnTo>
                <a:lnTo>
                  <a:pt x="73151" y="6482372"/>
                </a:lnTo>
                <a:lnTo>
                  <a:pt x="3050146" y="6482372"/>
                </a:lnTo>
                <a:lnTo>
                  <a:pt x="3078619" y="6476623"/>
                </a:lnTo>
                <a:lnTo>
                  <a:pt x="3101871" y="6460945"/>
                </a:lnTo>
                <a:lnTo>
                  <a:pt x="3117549" y="6437693"/>
                </a:lnTo>
                <a:lnTo>
                  <a:pt x="3123298" y="6409220"/>
                </a:lnTo>
                <a:lnTo>
                  <a:pt x="3123298" y="73152"/>
                </a:lnTo>
                <a:lnTo>
                  <a:pt x="3117549" y="44678"/>
                </a:lnTo>
                <a:lnTo>
                  <a:pt x="3101871" y="21426"/>
                </a:lnTo>
                <a:lnTo>
                  <a:pt x="3078619" y="5748"/>
                </a:lnTo>
                <a:lnTo>
                  <a:pt x="3050146" y="0"/>
                </a:lnTo>
                <a:lnTo>
                  <a:pt x="73151" y="0"/>
                </a:lnTo>
                <a:close/>
              </a:path>
            </a:pathLst>
          </a:custGeom>
          <a:ln w="6350">
            <a:solidFill>
              <a:srgbClr val="2B4834"/>
            </a:solidFill>
          </a:ln>
        </p:spPr>
        <p:txBody>
          <a:bodyPr wrap="square" lIns="0" tIns="0" rIns="0" bIns="0" rtlCol="0"/>
          <a:lstStyle/>
          <a:p>
            <a:endParaRPr b="0" i="0">
              <a:latin typeface="Azo Sans" panose="020B0603030303020204" pitchFamily="34" charset="77"/>
            </a:endParaRPr>
          </a:p>
        </p:txBody>
      </p:sp>
      <p:sp>
        <p:nvSpPr>
          <p:cNvPr id="20" name="bg object 20"/>
          <p:cNvSpPr/>
          <p:nvPr/>
        </p:nvSpPr>
        <p:spPr>
          <a:xfrm>
            <a:off x="6833887" y="752474"/>
            <a:ext cx="2957830" cy="6482714"/>
          </a:xfrm>
          <a:custGeom>
            <a:avLst/>
            <a:gdLst/>
            <a:ahLst/>
            <a:cxnLst/>
            <a:rect l="l" t="t" r="r" b="b"/>
            <a:pathLst>
              <a:path w="2957829" h="6476365">
                <a:moveTo>
                  <a:pt x="2884208" y="0"/>
                </a:moveTo>
                <a:lnTo>
                  <a:pt x="73151" y="0"/>
                </a:lnTo>
                <a:lnTo>
                  <a:pt x="44678" y="5748"/>
                </a:lnTo>
                <a:lnTo>
                  <a:pt x="21426" y="21426"/>
                </a:lnTo>
                <a:lnTo>
                  <a:pt x="5748" y="44678"/>
                </a:lnTo>
                <a:lnTo>
                  <a:pt x="0" y="73152"/>
                </a:lnTo>
                <a:lnTo>
                  <a:pt x="0" y="6402870"/>
                </a:lnTo>
                <a:lnTo>
                  <a:pt x="5748" y="6431343"/>
                </a:lnTo>
                <a:lnTo>
                  <a:pt x="21426" y="6454595"/>
                </a:lnTo>
                <a:lnTo>
                  <a:pt x="44678" y="6470273"/>
                </a:lnTo>
                <a:lnTo>
                  <a:pt x="73151" y="6476022"/>
                </a:lnTo>
                <a:lnTo>
                  <a:pt x="2884208" y="6476022"/>
                </a:lnTo>
                <a:lnTo>
                  <a:pt x="2912681" y="6470273"/>
                </a:lnTo>
                <a:lnTo>
                  <a:pt x="2935933" y="6454595"/>
                </a:lnTo>
                <a:lnTo>
                  <a:pt x="2951611" y="6431343"/>
                </a:lnTo>
                <a:lnTo>
                  <a:pt x="2957360" y="6402870"/>
                </a:lnTo>
                <a:lnTo>
                  <a:pt x="2957360" y="73152"/>
                </a:lnTo>
                <a:lnTo>
                  <a:pt x="2951611" y="44678"/>
                </a:lnTo>
                <a:lnTo>
                  <a:pt x="2935933" y="21426"/>
                </a:lnTo>
                <a:lnTo>
                  <a:pt x="2912681" y="5748"/>
                </a:lnTo>
                <a:lnTo>
                  <a:pt x="2884208"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b="0" i="0">
              <a:latin typeface="Azo Sans" panose="020B0603030303020204" pitchFamily="34" charset="77"/>
            </a:endParaRPr>
          </a:p>
        </p:txBody>
      </p:sp>
      <p:sp>
        <p:nvSpPr>
          <p:cNvPr id="21" name="bg object 21"/>
          <p:cNvSpPr/>
          <p:nvPr/>
        </p:nvSpPr>
        <p:spPr>
          <a:xfrm>
            <a:off x="6833887" y="752474"/>
            <a:ext cx="2957830" cy="6482715"/>
          </a:xfrm>
          <a:custGeom>
            <a:avLst/>
            <a:gdLst/>
            <a:ahLst/>
            <a:cxnLst/>
            <a:rect l="l" t="t" r="r" b="b"/>
            <a:pathLst>
              <a:path w="2957829" h="6476365">
                <a:moveTo>
                  <a:pt x="73151" y="0"/>
                </a:moveTo>
                <a:lnTo>
                  <a:pt x="44678" y="5748"/>
                </a:lnTo>
                <a:lnTo>
                  <a:pt x="21426" y="21426"/>
                </a:lnTo>
                <a:lnTo>
                  <a:pt x="5748" y="44678"/>
                </a:lnTo>
                <a:lnTo>
                  <a:pt x="0" y="73152"/>
                </a:lnTo>
                <a:lnTo>
                  <a:pt x="0" y="6402870"/>
                </a:lnTo>
                <a:lnTo>
                  <a:pt x="5748" y="6431343"/>
                </a:lnTo>
                <a:lnTo>
                  <a:pt x="21426" y="6454595"/>
                </a:lnTo>
                <a:lnTo>
                  <a:pt x="44678" y="6470273"/>
                </a:lnTo>
                <a:lnTo>
                  <a:pt x="73151" y="6476022"/>
                </a:lnTo>
                <a:lnTo>
                  <a:pt x="2884208" y="6476022"/>
                </a:lnTo>
                <a:lnTo>
                  <a:pt x="2912681" y="6470273"/>
                </a:lnTo>
                <a:lnTo>
                  <a:pt x="2935933" y="6454595"/>
                </a:lnTo>
                <a:lnTo>
                  <a:pt x="2951611" y="6431343"/>
                </a:lnTo>
                <a:lnTo>
                  <a:pt x="2957360" y="6402870"/>
                </a:lnTo>
                <a:lnTo>
                  <a:pt x="2957360" y="73152"/>
                </a:lnTo>
                <a:lnTo>
                  <a:pt x="2951611" y="44678"/>
                </a:lnTo>
                <a:lnTo>
                  <a:pt x="2935933" y="21426"/>
                </a:lnTo>
                <a:lnTo>
                  <a:pt x="2912681" y="5748"/>
                </a:lnTo>
                <a:lnTo>
                  <a:pt x="2884208" y="0"/>
                </a:lnTo>
                <a:lnTo>
                  <a:pt x="73151" y="0"/>
                </a:lnTo>
                <a:close/>
              </a:path>
            </a:pathLst>
          </a:custGeom>
          <a:ln w="6350">
            <a:solidFill>
              <a:srgbClr val="2B4834"/>
            </a:solidFill>
          </a:ln>
        </p:spPr>
        <p:txBody>
          <a:bodyPr wrap="square" lIns="0" tIns="0" rIns="0" bIns="0" rtlCol="0"/>
          <a:lstStyle/>
          <a:p>
            <a:endParaRPr b="0" i="0">
              <a:latin typeface="Azo Sans" panose="020B0603030303020204" pitchFamily="34" charset="77"/>
            </a:endParaRPr>
          </a:p>
        </p:txBody>
      </p:sp>
      <p:sp>
        <p:nvSpPr>
          <p:cNvPr id="2" name="Holder 2"/>
          <p:cNvSpPr>
            <a:spLocks noGrp="1"/>
          </p:cNvSpPr>
          <p:nvPr>
            <p:ph type="title"/>
          </p:nvPr>
        </p:nvSpPr>
        <p:spPr>
          <a:xfrm>
            <a:off x="248812" y="239010"/>
            <a:ext cx="9560775" cy="330200"/>
          </a:xfrm>
          <a:prstGeom prst="rect">
            <a:avLst/>
          </a:prstGeom>
        </p:spPr>
        <p:txBody>
          <a:bodyPr wrap="square" lIns="0" tIns="0" rIns="0" bIns="0">
            <a:spAutoFit/>
          </a:bodyPr>
          <a:lstStyle>
            <a:lvl1pPr>
              <a:defRPr sz="2000" b="1" i="0">
                <a:solidFill>
                  <a:srgbClr val="2B4834"/>
                </a:solidFill>
                <a:latin typeface="Azo Sans"/>
                <a:cs typeface="Azo Sans"/>
              </a:defRPr>
            </a:lvl1pPr>
          </a:lstStyle>
          <a:p>
            <a:endParaRPr/>
          </a:p>
        </p:txBody>
      </p:sp>
      <p:sp>
        <p:nvSpPr>
          <p:cNvPr id="4" name="Holder 4"/>
          <p:cNvSpPr>
            <a:spLocks noGrp="1"/>
          </p:cNvSpPr>
          <p:nvPr>
            <p:ph type="ftr" sz="quarter" idx="5"/>
          </p:nvPr>
        </p:nvSpPr>
        <p:spPr>
          <a:xfrm>
            <a:off x="341303" y="7356347"/>
            <a:ext cx="695960" cy="123111"/>
          </a:xfrm>
          <a:prstGeom prst="rect">
            <a:avLst/>
          </a:prstGeom>
        </p:spPr>
        <p:txBody>
          <a:bodyPr wrap="square" lIns="0" tIns="0" rIns="0" bIns="0">
            <a:spAutoFit/>
          </a:bodyPr>
          <a:lstStyle>
            <a:lvl1pPr>
              <a:defRPr sz="800" b="0" i="0">
                <a:solidFill>
                  <a:srgbClr val="7B7B7B"/>
                </a:solidFill>
                <a:latin typeface="Azo Sans"/>
                <a:cs typeface="Azo Sans"/>
              </a:defRPr>
            </a:lvl1pPr>
          </a:lstStyle>
          <a:p>
            <a:pPr marL="12700">
              <a:lnSpc>
                <a:spcPct val="100000"/>
              </a:lnSpc>
              <a:spcBef>
                <a:spcPts val="105"/>
              </a:spcBef>
            </a:pPr>
            <a:r>
              <a:rPr lang="en-US" spc="-5"/>
              <a:t>June 2022</a:t>
            </a:r>
            <a:endParaRPr/>
          </a:p>
        </p:txBody>
      </p:sp>
      <p:sp>
        <p:nvSpPr>
          <p:cNvPr id="22" name="object 13">
            <a:extLst>
              <a:ext uri="{FF2B5EF4-FFF2-40B4-BE49-F238E27FC236}">
                <a16:creationId xmlns:a16="http://schemas.microsoft.com/office/drawing/2014/main" id="{BE1015CE-9417-9444-8ED8-27026954F87C}"/>
              </a:ext>
            </a:extLst>
          </p:cNvPr>
          <p:cNvSpPr/>
          <p:nvPr/>
        </p:nvSpPr>
        <p:spPr>
          <a:xfrm>
            <a:off x="269801" y="2225673"/>
            <a:ext cx="2957830" cy="5009515"/>
          </a:xfrm>
          <a:custGeom>
            <a:avLst/>
            <a:gdLst/>
            <a:ahLst/>
            <a:cxnLst/>
            <a:rect l="l" t="t" r="r" b="b"/>
            <a:pathLst>
              <a:path w="2957830" h="4991100">
                <a:moveTo>
                  <a:pt x="73152" y="0"/>
                </a:moveTo>
                <a:lnTo>
                  <a:pt x="44678" y="5748"/>
                </a:lnTo>
                <a:lnTo>
                  <a:pt x="21426" y="21426"/>
                </a:lnTo>
                <a:lnTo>
                  <a:pt x="5748" y="44678"/>
                </a:lnTo>
                <a:lnTo>
                  <a:pt x="0" y="73152"/>
                </a:lnTo>
                <a:lnTo>
                  <a:pt x="0" y="4917948"/>
                </a:lnTo>
                <a:lnTo>
                  <a:pt x="5748" y="4946421"/>
                </a:lnTo>
                <a:lnTo>
                  <a:pt x="21426" y="4969673"/>
                </a:lnTo>
                <a:lnTo>
                  <a:pt x="44678" y="4985351"/>
                </a:lnTo>
                <a:lnTo>
                  <a:pt x="73152" y="4991100"/>
                </a:lnTo>
                <a:lnTo>
                  <a:pt x="2884208" y="4991100"/>
                </a:lnTo>
                <a:lnTo>
                  <a:pt x="2912681" y="4985351"/>
                </a:lnTo>
                <a:lnTo>
                  <a:pt x="2935933" y="4969673"/>
                </a:lnTo>
                <a:lnTo>
                  <a:pt x="2951611" y="4946421"/>
                </a:lnTo>
                <a:lnTo>
                  <a:pt x="2957360" y="4917948"/>
                </a:lnTo>
                <a:lnTo>
                  <a:pt x="2957360" y="73152"/>
                </a:lnTo>
                <a:lnTo>
                  <a:pt x="2951611" y="44678"/>
                </a:lnTo>
                <a:lnTo>
                  <a:pt x="2935933" y="21426"/>
                </a:lnTo>
                <a:lnTo>
                  <a:pt x="2912681" y="5748"/>
                </a:lnTo>
                <a:lnTo>
                  <a:pt x="2884208" y="0"/>
                </a:lnTo>
                <a:lnTo>
                  <a:pt x="73152" y="0"/>
                </a:lnTo>
                <a:close/>
              </a:path>
            </a:pathLst>
          </a:custGeom>
          <a:solidFill>
            <a:schemeClr val="bg1"/>
          </a:solidFill>
          <a:ln w="6349">
            <a:solidFill>
              <a:srgbClr val="2B4834"/>
            </a:solidFill>
          </a:ln>
          <a:effectLst>
            <a:outerShdw blurRad="50800" dist="38100" dir="2700000" algn="tl" rotWithShape="0">
              <a:prstClr val="black">
                <a:alpha val="40000"/>
              </a:prstClr>
            </a:outerShdw>
          </a:effectLst>
        </p:spPr>
        <p:txBody>
          <a:bodyPr wrap="square" lIns="0" tIns="0" rIns="0" bIns="0" rtlCol="0"/>
          <a:lstStyle/>
          <a:p>
            <a:endParaRPr b="0" i="0">
              <a:latin typeface="Azo Sans" panose="020B0603030303020204" pitchFamily="34" charset="77"/>
            </a:endParaRPr>
          </a:p>
        </p:txBody>
      </p:sp>
      <p:sp>
        <p:nvSpPr>
          <p:cNvPr id="25" name="object 16">
            <a:extLst>
              <a:ext uri="{FF2B5EF4-FFF2-40B4-BE49-F238E27FC236}">
                <a16:creationId xmlns:a16="http://schemas.microsoft.com/office/drawing/2014/main" id="{06063EB8-80EF-5F49-BDAF-1C78AA131334}"/>
              </a:ext>
            </a:extLst>
          </p:cNvPr>
          <p:cNvSpPr/>
          <p:nvPr userDrawn="1"/>
        </p:nvSpPr>
        <p:spPr>
          <a:xfrm>
            <a:off x="269801" y="765174"/>
            <a:ext cx="2957830" cy="1187450"/>
          </a:xfrm>
          <a:custGeom>
            <a:avLst/>
            <a:gdLst/>
            <a:ahLst/>
            <a:cxnLst/>
            <a:rect l="l" t="t" r="r" b="b"/>
            <a:pathLst>
              <a:path w="2957830" h="1187450">
                <a:moveTo>
                  <a:pt x="2884208" y="0"/>
                </a:moveTo>
                <a:lnTo>
                  <a:pt x="73152" y="0"/>
                </a:lnTo>
                <a:lnTo>
                  <a:pt x="44678" y="5748"/>
                </a:lnTo>
                <a:lnTo>
                  <a:pt x="21426" y="21426"/>
                </a:lnTo>
                <a:lnTo>
                  <a:pt x="5748" y="44678"/>
                </a:lnTo>
                <a:lnTo>
                  <a:pt x="0" y="73152"/>
                </a:lnTo>
                <a:lnTo>
                  <a:pt x="0" y="1114298"/>
                </a:lnTo>
                <a:lnTo>
                  <a:pt x="5748" y="1142771"/>
                </a:lnTo>
                <a:lnTo>
                  <a:pt x="21426" y="1166023"/>
                </a:lnTo>
                <a:lnTo>
                  <a:pt x="44678" y="1181701"/>
                </a:lnTo>
                <a:lnTo>
                  <a:pt x="73152" y="1187450"/>
                </a:lnTo>
                <a:lnTo>
                  <a:pt x="2884208" y="1187450"/>
                </a:lnTo>
                <a:lnTo>
                  <a:pt x="2912681" y="1181701"/>
                </a:lnTo>
                <a:lnTo>
                  <a:pt x="2935933" y="1166023"/>
                </a:lnTo>
                <a:lnTo>
                  <a:pt x="2951611" y="1142771"/>
                </a:lnTo>
                <a:lnTo>
                  <a:pt x="2957360" y="1114298"/>
                </a:lnTo>
                <a:lnTo>
                  <a:pt x="2957360" y="73152"/>
                </a:lnTo>
                <a:lnTo>
                  <a:pt x="2951611" y="44678"/>
                </a:lnTo>
                <a:lnTo>
                  <a:pt x="2935933" y="21426"/>
                </a:lnTo>
                <a:lnTo>
                  <a:pt x="2912681" y="5748"/>
                </a:lnTo>
                <a:lnTo>
                  <a:pt x="2884208" y="0"/>
                </a:lnTo>
                <a:close/>
              </a:path>
            </a:pathLst>
          </a:custGeom>
          <a:solidFill>
            <a:srgbClr val="DADED7">
              <a:alpha val="50000"/>
            </a:srgbClr>
          </a:solidFill>
        </p:spPr>
        <p:txBody>
          <a:bodyPr wrap="square" lIns="0" tIns="0" rIns="0" bIns="0" rtlCol="0"/>
          <a:lstStyle/>
          <a:p>
            <a:endParaRPr b="0" i="0">
              <a:latin typeface="Azo Sans" panose="020B0603030303020204" pitchFamily="34" charset="77"/>
            </a:endParaRPr>
          </a:p>
        </p:txBody>
      </p:sp>
      <p:sp>
        <p:nvSpPr>
          <p:cNvPr id="26" name="object 17">
            <a:extLst>
              <a:ext uri="{FF2B5EF4-FFF2-40B4-BE49-F238E27FC236}">
                <a16:creationId xmlns:a16="http://schemas.microsoft.com/office/drawing/2014/main" id="{937F3961-58A8-7B4E-BADD-D8B5F753ED5C}"/>
              </a:ext>
            </a:extLst>
          </p:cNvPr>
          <p:cNvSpPr/>
          <p:nvPr userDrawn="1"/>
        </p:nvSpPr>
        <p:spPr>
          <a:xfrm>
            <a:off x="269801" y="765174"/>
            <a:ext cx="2957830" cy="1187450"/>
          </a:xfrm>
          <a:custGeom>
            <a:avLst/>
            <a:gdLst/>
            <a:ahLst/>
            <a:cxnLst/>
            <a:rect l="l" t="t" r="r" b="b"/>
            <a:pathLst>
              <a:path w="2957830" h="1187450">
                <a:moveTo>
                  <a:pt x="73152" y="0"/>
                </a:moveTo>
                <a:lnTo>
                  <a:pt x="44678" y="5748"/>
                </a:lnTo>
                <a:lnTo>
                  <a:pt x="21426" y="21426"/>
                </a:lnTo>
                <a:lnTo>
                  <a:pt x="5748" y="44678"/>
                </a:lnTo>
                <a:lnTo>
                  <a:pt x="0" y="73152"/>
                </a:lnTo>
                <a:lnTo>
                  <a:pt x="0" y="1114298"/>
                </a:lnTo>
                <a:lnTo>
                  <a:pt x="5748" y="1142771"/>
                </a:lnTo>
                <a:lnTo>
                  <a:pt x="21426" y="1166023"/>
                </a:lnTo>
                <a:lnTo>
                  <a:pt x="44678" y="1181701"/>
                </a:lnTo>
                <a:lnTo>
                  <a:pt x="73152" y="1187450"/>
                </a:lnTo>
                <a:lnTo>
                  <a:pt x="2884208" y="1187450"/>
                </a:lnTo>
                <a:lnTo>
                  <a:pt x="2912681" y="1181701"/>
                </a:lnTo>
                <a:lnTo>
                  <a:pt x="2935933" y="1166023"/>
                </a:lnTo>
                <a:lnTo>
                  <a:pt x="2951611" y="1142771"/>
                </a:lnTo>
                <a:lnTo>
                  <a:pt x="2957360" y="1114298"/>
                </a:lnTo>
                <a:lnTo>
                  <a:pt x="2957360" y="73152"/>
                </a:lnTo>
                <a:lnTo>
                  <a:pt x="2951611" y="44678"/>
                </a:lnTo>
                <a:lnTo>
                  <a:pt x="2935933" y="21426"/>
                </a:lnTo>
                <a:lnTo>
                  <a:pt x="2912681" y="5748"/>
                </a:lnTo>
                <a:lnTo>
                  <a:pt x="2884208" y="0"/>
                </a:lnTo>
                <a:lnTo>
                  <a:pt x="73152" y="0"/>
                </a:lnTo>
                <a:close/>
              </a:path>
            </a:pathLst>
          </a:custGeom>
          <a:solidFill>
            <a:schemeClr val="bg1">
              <a:lumMod val="95000"/>
            </a:schemeClr>
          </a:solidFill>
          <a:ln w="6350">
            <a:solidFill>
              <a:srgbClr val="2B4834"/>
            </a:solidFill>
          </a:ln>
          <a:effectLst>
            <a:outerShdw blurRad="50800" dist="38100" dir="2700000" algn="tl" rotWithShape="0">
              <a:prstClr val="black">
                <a:alpha val="40000"/>
              </a:prstClr>
            </a:outerShdw>
          </a:effectLst>
        </p:spPr>
        <p:txBody>
          <a:bodyPr wrap="square" lIns="0" tIns="0" rIns="0" bIns="0" rtlCol="0"/>
          <a:lstStyle/>
          <a:p>
            <a:endParaRPr b="0" i="0">
              <a:latin typeface="Azo Sans" panose="020B0603030303020204" pitchFamily="34" charset="77"/>
            </a:endParaRPr>
          </a:p>
        </p:txBody>
      </p:sp>
      <p:sp>
        <p:nvSpPr>
          <p:cNvPr id="27" name="object 18">
            <a:extLst>
              <a:ext uri="{FF2B5EF4-FFF2-40B4-BE49-F238E27FC236}">
                <a16:creationId xmlns:a16="http://schemas.microsoft.com/office/drawing/2014/main" id="{E20BDD89-B5B3-1243-B21E-568372FACD7D}"/>
              </a:ext>
            </a:extLst>
          </p:cNvPr>
          <p:cNvSpPr/>
          <p:nvPr userDrawn="1"/>
        </p:nvSpPr>
        <p:spPr>
          <a:xfrm>
            <a:off x="547687" y="1164323"/>
            <a:ext cx="2447925" cy="0"/>
          </a:xfrm>
          <a:custGeom>
            <a:avLst/>
            <a:gdLst/>
            <a:ahLst/>
            <a:cxnLst/>
            <a:rect l="l" t="t" r="r" b="b"/>
            <a:pathLst>
              <a:path w="2447925">
                <a:moveTo>
                  <a:pt x="0" y="0"/>
                </a:moveTo>
                <a:lnTo>
                  <a:pt x="2447925" y="0"/>
                </a:lnTo>
              </a:path>
            </a:pathLst>
          </a:custGeom>
          <a:ln w="9525">
            <a:solidFill>
              <a:srgbClr val="2B4834"/>
            </a:solidFill>
          </a:ln>
        </p:spPr>
        <p:txBody>
          <a:bodyPr wrap="square" lIns="0" tIns="0" rIns="0" bIns="0" rtlCol="0"/>
          <a:lstStyle/>
          <a:p>
            <a:endParaRPr b="0" i="0">
              <a:latin typeface="Azo Sans" panose="020B0603030303020204" pitchFamily="34" charset="77"/>
            </a:endParaRPr>
          </a:p>
        </p:txBody>
      </p:sp>
      <p:pic>
        <p:nvPicPr>
          <p:cNvPr id="28" name="Picture 27">
            <a:extLst>
              <a:ext uri="{FF2B5EF4-FFF2-40B4-BE49-F238E27FC236}">
                <a16:creationId xmlns:a16="http://schemas.microsoft.com/office/drawing/2014/main" id="{B2B818E9-9185-DA4B-B52F-E83C8709661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3173" t="-13173" b="48151"/>
          <a:stretch/>
        </p:blipFill>
        <p:spPr>
          <a:xfrm>
            <a:off x="8153400" y="7381698"/>
            <a:ext cx="1693688" cy="222301"/>
          </a:xfrm>
          <a:prstGeom prst="rect">
            <a:avLst/>
          </a:prstGeom>
        </p:spPr>
      </p:pic>
    </p:spTree>
    <p:extLst>
      <p:ext uri="{BB962C8B-B14F-4D97-AF65-F5344CB8AC3E}">
        <p14:creationId xmlns:p14="http://schemas.microsoft.com/office/powerpoint/2010/main" val="418765535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customXml" Target="../ink/ink5.xml"/><Relationship Id="rId1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customXml" Target="../ink/ink4.xml"/><Relationship Id="rId17"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ustomXml" Target="../ink/ink3.xml"/><Relationship Id="rId5" Type="http://schemas.openxmlformats.org/officeDocument/2006/relationships/image" Target="../media/image4.png"/><Relationship Id="rId15" Type="http://schemas.openxmlformats.org/officeDocument/2006/relationships/image" Target="../media/image7.png"/><Relationship Id="rId10" Type="http://schemas.openxmlformats.org/officeDocument/2006/relationships/customXml" Target="../ink/ink2.xml"/><Relationship Id="rId4" Type="http://schemas.openxmlformats.org/officeDocument/2006/relationships/image" Target="../media/image3.png"/><Relationship Id="rId9" Type="http://schemas.openxmlformats.org/officeDocument/2006/relationships/image" Target="../media/image247.png"/><Relationship Id="rId14"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2D434DB2-F339-7F88-84DA-1AFF91C9C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844" y="1023265"/>
            <a:ext cx="1572230" cy="1687271"/>
          </a:xfrm>
          <a:prstGeom prst="rect">
            <a:avLst/>
          </a:prstGeom>
        </p:spPr>
      </p:pic>
      <p:sp>
        <p:nvSpPr>
          <p:cNvPr id="11" name="object 11"/>
          <p:cNvSpPr txBox="1"/>
          <p:nvPr/>
        </p:nvSpPr>
        <p:spPr>
          <a:xfrm>
            <a:off x="3603730" y="1017653"/>
            <a:ext cx="1152906" cy="592470"/>
          </a:xfrm>
          <a:prstGeom prst="rect">
            <a:avLst/>
          </a:prstGeom>
        </p:spPr>
        <p:txBody>
          <a:bodyPr vert="horz" wrap="square" lIns="0" tIns="12700" rIns="0" bIns="0" rtlCol="0">
            <a:spAutoFit/>
          </a:bodyPr>
          <a:lstStyle/>
          <a:p>
            <a:pPr marL="12700" marR="5080">
              <a:lnSpc>
                <a:spcPct val="100000"/>
              </a:lnSpc>
              <a:spcBef>
                <a:spcPts val="100"/>
              </a:spcBef>
            </a:pPr>
            <a:r>
              <a:rPr lang="fr-FR" sz="900" b="1" spc="55" err="1">
                <a:solidFill>
                  <a:srgbClr val="2B4834"/>
                </a:solidFill>
                <a:latin typeface="Azo Sans"/>
                <a:cs typeface="Azo Sans"/>
              </a:rPr>
              <a:t>Benebikira</a:t>
            </a:r>
            <a:r>
              <a:rPr lang="fr-FR" sz="900" b="1" spc="55">
                <a:solidFill>
                  <a:srgbClr val="2B4834"/>
                </a:solidFill>
                <a:latin typeface="Azo Sans"/>
                <a:cs typeface="Azo Sans"/>
              </a:rPr>
              <a:t> Sisters</a:t>
            </a:r>
          </a:p>
          <a:p>
            <a:pPr marL="12700" marR="5080">
              <a:lnSpc>
                <a:spcPct val="100000"/>
              </a:lnSpc>
              <a:spcBef>
                <a:spcPts val="100"/>
              </a:spcBef>
            </a:pPr>
            <a:endParaRPr lang="fr-FR" sz="900" b="1" spc="55">
              <a:solidFill>
                <a:srgbClr val="2B4834"/>
              </a:solidFill>
              <a:latin typeface="Azo Sans"/>
              <a:cs typeface="Azo Sans"/>
            </a:endParaRPr>
          </a:p>
          <a:p>
            <a:pPr marL="12700" marR="5080">
              <a:lnSpc>
                <a:spcPct val="100000"/>
              </a:lnSpc>
              <a:spcBef>
                <a:spcPts val="100"/>
              </a:spcBef>
            </a:pPr>
            <a:r>
              <a:rPr lang="en-US" sz="900">
                <a:solidFill>
                  <a:srgbClr val="2B4834"/>
                </a:solidFill>
                <a:latin typeface="Azo Sans"/>
                <a:cs typeface="Azo Sans"/>
              </a:rPr>
              <a:t>College </a:t>
            </a:r>
            <a:r>
              <a:rPr lang="en-US" sz="900" err="1">
                <a:solidFill>
                  <a:srgbClr val="2B4834"/>
                </a:solidFill>
                <a:latin typeface="Azo Sans"/>
                <a:cs typeface="Azo Sans"/>
              </a:rPr>
              <a:t>Immaculée</a:t>
            </a:r>
            <a:r>
              <a:rPr lang="en-US" sz="900">
                <a:solidFill>
                  <a:srgbClr val="2B4834"/>
                </a:solidFill>
                <a:latin typeface="Azo Sans"/>
                <a:cs typeface="Azo Sans"/>
              </a:rPr>
              <a:t> Conception:</a:t>
            </a:r>
          </a:p>
        </p:txBody>
      </p:sp>
      <p:sp>
        <p:nvSpPr>
          <p:cNvPr id="12" name="object 12"/>
          <p:cNvSpPr txBox="1"/>
          <p:nvPr/>
        </p:nvSpPr>
        <p:spPr>
          <a:xfrm>
            <a:off x="3603730" y="1675378"/>
            <a:ext cx="1036319" cy="289823"/>
          </a:xfrm>
          <a:prstGeom prst="rect">
            <a:avLst/>
          </a:prstGeom>
        </p:spPr>
        <p:txBody>
          <a:bodyPr vert="horz" wrap="square" lIns="0" tIns="12700" rIns="0" bIns="0" rtlCol="0">
            <a:spAutoFit/>
          </a:bodyPr>
          <a:lstStyle/>
          <a:p>
            <a:pPr marL="12700" marR="5080">
              <a:lnSpc>
                <a:spcPct val="100000"/>
              </a:lnSpc>
              <a:spcBef>
                <a:spcPts val="100"/>
              </a:spcBef>
            </a:pPr>
            <a:r>
              <a:rPr sz="900" spc="-5">
                <a:solidFill>
                  <a:srgbClr val="2B4834"/>
                </a:solidFill>
                <a:latin typeface="AzoSans-Light"/>
                <a:cs typeface="AzoSans-Light"/>
              </a:rPr>
              <a:t>Location:  </a:t>
            </a:r>
            <a:r>
              <a:rPr lang="en-US" sz="900" spc="-5" err="1">
                <a:solidFill>
                  <a:srgbClr val="2B4834"/>
                </a:solidFill>
                <a:latin typeface="AzoSans-Light"/>
                <a:cs typeface="AzoSans-Light"/>
              </a:rPr>
              <a:t>Butare</a:t>
            </a:r>
            <a:r>
              <a:rPr lang="en-US" sz="900" spc="-5">
                <a:solidFill>
                  <a:srgbClr val="2B4834"/>
                </a:solidFill>
                <a:latin typeface="AzoSans-Light"/>
                <a:cs typeface="AzoSans-Light"/>
              </a:rPr>
              <a:t>, Rwanda</a:t>
            </a:r>
            <a:endParaRPr sz="900">
              <a:latin typeface="AzoSans-Light"/>
              <a:cs typeface="AzoSans-Light"/>
            </a:endParaRPr>
          </a:p>
        </p:txBody>
      </p:sp>
      <p:sp>
        <p:nvSpPr>
          <p:cNvPr id="13" name="object 13"/>
          <p:cNvSpPr/>
          <p:nvPr/>
        </p:nvSpPr>
        <p:spPr>
          <a:xfrm>
            <a:off x="547687" y="2714381"/>
            <a:ext cx="2447925" cy="0"/>
          </a:xfrm>
          <a:custGeom>
            <a:avLst/>
            <a:gdLst/>
            <a:ahLst/>
            <a:cxnLst/>
            <a:rect l="l" t="t" r="r" b="b"/>
            <a:pathLst>
              <a:path w="2447925">
                <a:moveTo>
                  <a:pt x="0" y="0"/>
                </a:moveTo>
                <a:lnTo>
                  <a:pt x="2447925" y="0"/>
                </a:lnTo>
              </a:path>
            </a:pathLst>
          </a:custGeom>
          <a:ln w="9525">
            <a:solidFill>
              <a:srgbClr val="7B7B7B"/>
            </a:solidFill>
          </a:ln>
        </p:spPr>
        <p:txBody>
          <a:bodyPr wrap="square" lIns="0" tIns="0" rIns="0" bIns="0" rtlCol="0"/>
          <a:lstStyle/>
          <a:p>
            <a:endParaRPr>
              <a:latin typeface="Azo Sans" panose="020B0603030303020204" pitchFamily="34" charset="77"/>
            </a:endParaRPr>
          </a:p>
        </p:txBody>
      </p:sp>
      <p:sp>
        <p:nvSpPr>
          <p:cNvPr id="14" name="object 14"/>
          <p:cNvSpPr txBox="1"/>
          <p:nvPr/>
        </p:nvSpPr>
        <p:spPr>
          <a:xfrm>
            <a:off x="285845" y="2221705"/>
            <a:ext cx="2865082" cy="4508927"/>
          </a:xfrm>
          <a:prstGeom prst="rect">
            <a:avLst/>
          </a:prstGeom>
        </p:spPr>
        <p:txBody>
          <a:bodyPr vert="horz" wrap="square" lIns="0" tIns="0" rIns="0" bIns="0" rtlCol="0">
            <a:spAutoFit/>
          </a:bodyPr>
          <a:lstStyle/>
          <a:p>
            <a:pPr>
              <a:lnSpc>
                <a:spcPct val="100000"/>
              </a:lnSpc>
            </a:pPr>
            <a:endParaRPr sz="1100">
              <a:latin typeface="Azo Sans" panose="020B0603030303020204" pitchFamily="34" charset="77"/>
              <a:cs typeface="Times New Roman"/>
            </a:endParaRPr>
          </a:p>
          <a:p>
            <a:pPr>
              <a:lnSpc>
                <a:spcPct val="100000"/>
              </a:lnSpc>
              <a:spcBef>
                <a:spcPts val="40"/>
              </a:spcBef>
            </a:pPr>
            <a:endParaRPr sz="1150">
              <a:latin typeface="Azo Sans" panose="020B0603030303020204" pitchFamily="34" charset="77"/>
              <a:cs typeface="Times New Roman"/>
            </a:endParaRPr>
          </a:p>
          <a:p>
            <a:pPr marL="289560">
              <a:lnSpc>
                <a:spcPct val="100000"/>
              </a:lnSpc>
            </a:pPr>
            <a:r>
              <a:rPr sz="900" b="1" spc="55">
                <a:solidFill>
                  <a:srgbClr val="2B4834"/>
                </a:solidFill>
                <a:latin typeface="Azo Sans"/>
                <a:cs typeface="Azo Sans"/>
              </a:rPr>
              <a:t>INVESTMENT</a:t>
            </a:r>
            <a:r>
              <a:rPr sz="900" b="1" spc="130">
                <a:solidFill>
                  <a:srgbClr val="2B4834"/>
                </a:solidFill>
                <a:latin typeface="Azo Sans"/>
                <a:cs typeface="Azo Sans"/>
              </a:rPr>
              <a:t> </a:t>
            </a:r>
            <a:r>
              <a:rPr sz="900" b="1" spc="60">
                <a:solidFill>
                  <a:srgbClr val="2B4834"/>
                </a:solidFill>
                <a:latin typeface="Azo Sans"/>
                <a:cs typeface="Azo Sans"/>
              </a:rPr>
              <a:t>OVERVIEW</a:t>
            </a:r>
            <a:endParaRPr sz="900">
              <a:latin typeface="Azo Sans"/>
              <a:cs typeface="Azo Sans"/>
            </a:endParaRPr>
          </a:p>
          <a:p>
            <a:pPr>
              <a:lnSpc>
                <a:spcPct val="100000"/>
              </a:lnSpc>
            </a:pPr>
            <a:endParaRPr sz="1100">
              <a:latin typeface="Azo Sans"/>
              <a:cs typeface="Azo Sans"/>
            </a:endParaRPr>
          </a:p>
          <a:p>
            <a:pPr>
              <a:lnSpc>
                <a:spcPct val="100000"/>
              </a:lnSpc>
              <a:spcBef>
                <a:spcPts val="40"/>
              </a:spcBef>
            </a:pPr>
            <a:endParaRPr sz="850">
              <a:latin typeface="Azo Sans"/>
              <a:cs typeface="Azo Sans"/>
            </a:endParaRPr>
          </a:p>
          <a:p>
            <a:pPr marL="289560">
              <a:lnSpc>
                <a:spcPct val="100000"/>
              </a:lnSpc>
            </a:pPr>
            <a:r>
              <a:rPr sz="900" b="1" spc="55">
                <a:solidFill>
                  <a:srgbClr val="2B4834"/>
                </a:solidFill>
                <a:latin typeface="Azo Sans"/>
                <a:cs typeface="Azo Sans"/>
              </a:rPr>
              <a:t>ENTERPRISES </a:t>
            </a:r>
            <a:endParaRPr lang="en-US" sz="900" b="1" spc="55">
              <a:solidFill>
                <a:srgbClr val="2B4834"/>
              </a:solidFill>
              <a:latin typeface="Azo Sans"/>
              <a:cs typeface="Azo Sans"/>
            </a:endParaRPr>
          </a:p>
          <a:p>
            <a:pPr marL="461010" indent="-171450">
              <a:lnSpc>
                <a:spcPct val="100000"/>
              </a:lnSpc>
              <a:buFont typeface="Arial" panose="020B0604020202020204" pitchFamily="34" charset="0"/>
              <a:buChar char="•"/>
            </a:pPr>
            <a:r>
              <a:rPr lang="en-US" sz="900" spc="55">
                <a:solidFill>
                  <a:srgbClr val="2B4834"/>
                </a:solidFill>
                <a:latin typeface="AzoSans-Light"/>
                <a:cs typeface="Azo Sans"/>
              </a:rPr>
              <a:t>Secondary school for boys and girls</a:t>
            </a:r>
          </a:p>
          <a:p>
            <a:pPr marL="461010" indent="-171450">
              <a:lnSpc>
                <a:spcPct val="100000"/>
              </a:lnSpc>
              <a:buFont typeface="Arial" panose="020B0604020202020204" pitchFamily="34" charset="0"/>
              <a:buChar char="•"/>
            </a:pPr>
            <a:endParaRPr lang="en-US" sz="900" spc="55">
              <a:solidFill>
                <a:srgbClr val="2B4834"/>
              </a:solidFill>
              <a:latin typeface="AzoSans-Light"/>
              <a:cs typeface="Azo Sans"/>
            </a:endParaRPr>
          </a:p>
          <a:p>
            <a:pPr>
              <a:lnSpc>
                <a:spcPct val="100000"/>
              </a:lnSpc>
              <a:spcBef>
                <a:spcPts val="40"/>
              </a:spcBef>
            </a:pPr>
            <a:endParaRPr lang="en-US" sz="900">
              <a:latin typeface="AzoSans-Light"/>
              <a:cs typeface="AzoSans-Light"/>
            </a:endParaRPr>
          </a:p>
          <a:p>
            <a:pPr marL="289560">
              <a:lnSpc>
                <a:spcPct val="100000"/>
              </a:lnSpc>
            </a:pPr>
            <a:r>
              <a:rPr sz="900" b="1" spc="40">
                <a:solidFill>
                  <a:srgbClr val="2B4834"/>
                </a:solidFill>
                <a:latin typeface="Azo Sans"/>
                <a:cs typeface="Azo Sans"/>
              </a:rPr>
              <a:t>USE </a:t>
            </a:r>
            <a:r>
              <a:rPr sz="900" b="1" spc="30">
                <a:solidFill>
                  <a:srgbClr val="2B4834"/>
                </a:solidFill>
                <a:latin typeface="Azo Sans"/>
                <a:cs typeface="Azo Sans"/>
              </a:rPr>
              <a:t>OF</a:t>
            </a:r>
            <a:r>
              <a:rPr sz="900" b="1" spc="-30">
                <a:solidFill>
                  <a:srgbClr val="2B4834"/>
                </a:solidFill>
                <a:latin typeface="Azo Sans"/>
                <a:cs typeface="Azo Sans"/>
              </a:rPr>
              <a:t> </a:t>
            </a:r>
            <a:r>
              <a:rPr sz="900" b="1" spc="50">
                <a:solidFill>
                  <a:srgbClr val="2B4834"/>
                </a:solidFill>
                <a:latin typeface="Azo Sans"/>
                <a:cs typeface="Azo Sans"/>
              </a:rPr>
              <a:t>LOAN</a:t>
            </a:r>
            <a:endParaRPr sz="900">
              <a:latin typeface="Azo Sans"/>
              <a:cs typeface="Azo Sans"/>
            </a:endParaRPr>
          </a:p>
          <a:p>
            <a:pPr marL="518159" indent="-229235">
              <a:lnSpc>
                <a:spcPct val="100000"/>
              </a:lnSpc>
              <a:spcBef>
                <a:spcPts val="409"/>
              </a:spcBef>
              <a:buClr>
                <a:srgbClr val="000000"/>
              </a:buClr>
              <a:buSzPct val="133333"/>
              <a:buFont typeface="Minion Pro"/>
              <a:buChar char="•"/>
              <a:tabLst>
                <a:tab pos="518159" algn="l"/>
                <a:tab pos="518795" algn="l"/>
              </a:tabLst>
            </a:pPr>
            <a:r>
              <a:rPr lang="en-US" sz="900" spc="-5">
                <a:solidFill>
                  <a:srgbClr val="2B4834"/>
                </a:solidFill>
                <a:latin typeface="AzoSans-Light"/>
                <a:cs typeface="AzoSans-Light"/>
              </a:rPr>
              <a:t>Construction of science laboratories</a:t>
            </a:r>
          </a:p>
          <a:p>
            <a:pPr marL="518159" indent="-229235">
              <a:lnSpc>
                <a:spcPct val="100000"/>
              </a:lnSpc>
              <a:spcBef>
                <a:spcPts val="409"/>
              </a:spcBef>
              <a:buClr>
                <a:srgbClr val="000000"/>
              </a:buClr>
              <a:buSzPct val="133333"/>
              <a:buFont typeface="Minion Pro"/>
              <a:buChar char="•"/>
              <a:tabLst>
                <a:tab pos="518159" algn="l"/>
                <a:tab pos="518795" algn="l"/>
              </a:tabLst>
            </a:pPr>
            <a:r>
              <a:rPr lang="en-US" sz="900" spc="-5">
                <a:solidFill>
                  <a:srgbClr val="2B4834"/>
                </a:solidFill>
                <a:latin typeface="AzoSans-Light"/>
                <a:cs typeface="AzoSans-Light"/>
              </a:rPr>
              <a:t>Refurbishment of administrative building</a:t>
            </a:r>
          </a:p>
          <a:p>
            <a:pPr marL="518159" indent="-229235">
              <a:lnSpc>
                <a:spcPct val="100000"/>
              </a:lnSpc>
              <a:spcBef>
                <a:spcPts val="409"/>
              </a:spcBef>
              <a:buClr>
                <a:srgbClr val="000000"/>
              </a:buClr>
              <a:buSzPct val="133333"/>
              <a:buFont typeface="Minion Pro"/>
              <a:buChar char="•"/>
              <a:tabLst>
                <a:tab pos="518159" algn="l"/>
                <a:tab pos="518795" algn="l"/>
              </a:tabLst>
            </a:pPr>
            <a:r>
              <a:rPr lang="en-US" sz="900" spc="-5">
                <a:solidFill>
                  <a:srgbClr val="2B4834"/>
                </a:solidFill>
                <a:latin typeface="AzoSans-Light"/>
                <a:cs typeface="AzoSans-Light"/>
              </a:rPr>
              <a:t>Purchase of ICT equipment</a:t>
            </a:r>
          </a:p>
          <a:p>
            <a:pPr marL="518159" indent="-229235">
              <a:lnSpc>
                <a:spcPct val="100000"/>
              </a:lnSpc>
              <a:spcBef>
                <a:spcPts val="409"/>
              </a:spcBef>
              <a:buClr>
                <a:srgbClr val="000000"/>
              </a:buClr>
              <a:buSzPct val="133333"/>
              <a:buFont typeface="Minion Pro"/>
              <a:buChar char="•"/>
              <a:tabLst>
                <a:tab pos="518159" algn="l"/>
                <a:tab pos="518795" algn="l"/>
              </a:tabLst>
            </a:pPr>
            <a:endParaRPr lang="en-US" sz="900" spc="-5">
              <a:solidFill>
                <a:srgbClr val="2B4834"/>
              </a:solidFill>
              <a:latin typeface="AzoSans-Light"/>
              <a:cs typeface="AzoSans-Light"/>
            </a:endParaRPr>
          </a:p>
          <a:p>
            <a:pPr marL="289560">
              <a:lnSpc>
                <a:spcPct val="100000"/>
              </a:lnSpc>
              <a:spcBef>
                <a:spcPts val="1420"/>
              </a:spcBef>
            </a:pPr>
            <a:r>
              <a:rPr sz="900" b="1" spc="55">
                <a:solidFill>
                  <a:srgbClr val="2B4834"/>
                </a:solidFill>
                <a:latin typeface="Azo Sans"/>
                <a:cs typeface="Azo Sans"/>
              </a:rPr>
              <a:t>INVESTMENT</a:t>
            </a:r>
            <a:r>
              <a:rPr sz="900" b="1" spc="65">
                <a:solidFill>
                  <a:srgbClr val="2B4834"/>
                </a:solidFill>
                <a:latin typeface="Azo Sans"/>
                <a:cs typeface="Azo Sans"/>
              </a:rPr>
              <a:t> HIGHLIGHTS</a:t>
            </a:r>
            <a:endParaRPr sz="900">
              <a:latin typeface="Azo Sans"/>
              <a:cs typeface="Azo Sans"/>
            </a:endParaRPr>
          </a:p>
          <a:p>
            <a:pPr marL="518159" marR="598170" indent="-228600">
              <a:lnSpc>
                <a:spcPct val="100000"/>
              </a:lnSpc>
              <a:spcBef>
                <a:spcPts val="590"/>
              </a:spcBef>
              <a:buClr>
                <a:srgbClr val="000000"/>
              </a:buClr>
              <a:buSzPct val="133333"/>
              <a:buFont typeface="Minion Pro"/>
              <a:buChar char="•"/>
              <a:tabLst>
                <a:tab pos="518159" algn="l"/>
                <a:tab pos="518795" algn="l"/>
              </a:tabLst>
            </a:pPr>
            <a:r>
              <a:rPr lang="en-US" sz="900">
                <a:solidFill>
                  <a:srgbClr val="2B4834"/>
                </a:solidFill>
                <a:latin typeface="AzoSans-Light"/>
                <a:cs typeface="AzoSans-Light"/>
              </a:rPr>
              <a:t>The school provides quality education for children in a rural area, reducing what would otherwise be a long walking long distance to the nearest school</a:t>
            </a:r>
          </a:p>
          <a:p>
            <a:pPr marL="518159" marR="598170" indent="-228600">
              <a:lnSpc>
                <a:spcPct val="100000"/>
              </a:lnSpc>
              <a:spcBef>
                <a:spcPts val="590"/>
              </a:spcBef>
              <a:buClr>
                <a:srgbClr val="000000"/>
              </a:buClr>
              <a:buSzPct val="133333"/>
              <a:buFont typeface="Minion Pro"/>
              <a:buChar char="•"/>
              <a:tabLst>
                <a:tab pos="518159" algn="l"/>
                <a:tab pos="518795" algn="l"/>
              </a:tabLst>
            </a:pPr>
            <a:r>
              <a:rPr lang="en-US" sz="900">
                <a:solidFill>
                  <a:srgbClr val="2B4834"/>
                </a:solidFill>
                <a:latin typeface="AzoSans-Light"/>
                <a:cs typeface="AzoSans-Light"/>
              </a:rPr>
              <a:t>The school provides full scholarships for at least 10 students per year and offers subsidized tuition for at least 20 students per year, improving education access for the most vulnerable children living in a remote area</a:t>
            </a:r>
          </a:p>
        </p:txBody>
      </p:sp>
      <p:sp>
        <p:nvSpPr>
          <p:cNvPr id="15" name="object 15"/>
          <p:cNvSpPr txBox="1"/>
          <p:nvPr/>
        </p:nvSpPr>
        <p:spPr>
          <a:xfrm>
            <a:off x="3603730" y="2030456"/>
            <a:ext cx="1000968" cy="151323"/>
          </a:xfrm>
          <a:prstGeom prst="rect">
            <a:avLst/>
          </a:prstGeom>
        </p:spPr>
        <p:txBody>
          <a:bodyPr vert="horz" wrap="square" lIns="0" tIns="12700" rIns="0" bIns="0" rtlCol="0">
            <a:spAutoFit/>
          </a:bodyPr>
          <a:lstStyle/>
          <a:p>
            <a:pPr marL="12700">
              <a:lnSpc>
                <a:spcPct val="100000"/>
              </a:lnSpc>
              <a:spcBef>
                <a:spcPts val="100"/>
              </a:spcBef>
            </a:pPr>
            <a:r>
              <a:rPr sz="900" spc="-5">
                <a:solidFill>
                  <a:srgbClr val="2B4834"/>
                </a:solidFill>
                <a:latin typeface="AzoSans-Light"/>
                <a:cs typeface="AzoSans-Light"/>
              </a:rPr>
              <a:t>Size: </a:t>
            </a:r>
            <a:r>
              <a:rPr lang="en-US" sz="900" spc="-5">
                <a:solidFill>
                  <a:srgbClr val="2B4834"/>
                </a:solidFill>
                <a:latin typeface="AzoSans-Light"/>
                <a:cs typeface="AzoSans-Light"/>
              </a:rPr>
              <a:t>450</a:t>
            </a:r>
            <a:r>
              <a:rPr lang="en-US" sz="900">
                <a:solidFill>
                  <a:srgbClr val="2B4834"/>
                </a:solidFill>
                <a:latin typeface="AzoSans-Light"/>
                <a:cs typeface="AzoSans-Light"/>
              </a:rPr>
              <a:t> Students</a:t>
            </a:r>
            <a:endParaRPr sz="900">
              <a:latin typeface="AzoSans-Light"/>
              <a:cs typeface="AzoSans-Light"/>
            </a:endParaRPr>
          </a:p>
        </p:txBody>
      </p:sp>
      <p:sp>
        <p:nvSpPr>
          <p:cNvPr id="16" name="object 16"/>
          <p:cNvSpPr txBox="1"/>
          <p:nvPr/>
        </p:nvSpPr>
        <p:spPr>
          <a:xfrm>
            <a:off x="3644679" y="6864847"/>
            <a:ext cx="2721245" cy="135935"/>
          </a:xfrm>
          <a:prstGeom prst="rect">
            <a:avLst/>
          </a:prstGeom>
        </p:spPr>
        <p:txBody>
          <a:bodyPr vert="horz" wrap="square" lIns="0" tIns="12700" rIns="0" bIns="0" rtlCol="0">
            <a:spAutoFit/>
          </a:bodyPr>
          <a:lstStyle/>
          <a:p>
            <a:pPr marL="12700" algn="ctr">
              <a:lnSpc>
                <a:spcPct val="100000"/>
              </a:lnSpc>
              <a:spcBef>
                <a:spcPts val="100"/>
              </a:spcBef>
            </a:pPr>
            <a:r>
              <a:rPr lang="en-US" sz="800">
                <a:latin typeface="AzoSans-Light"/>
                <a:cs typeface="AzoSans-Light"/>
              </a:rPr>
              <a:t>Basketball courts on the school grounds</a:t>
            </a:r>
            <a:endParaRPr sz="800">
              <a:latin typeface="AzoSans-Light"/>
              <a:cs typeface="AzoSans-Light"/>
            </a:endParaRPr>
          </a:p>
        </p:txBody>
      </p:sp>
      <p:sp>
        <p:nvSpPr>
          <p:cNvPr id="21" name="object 21"/>
          <p:cNvSpPr txBox="1"/>
          <p:nvPr/>
        </p:nvSpPr>
        <p:spPr>
          <a:xfrm rot="10800000" flipV="1">
            <a:off x="3644679" y="4801556"/>
            <a:ext cx="1111957" cy="259045"/>
          </a:xfrm>
          <a:prstGeom prst="rect">
            <a:avLst/>
          </a:prstGeom>
        </p:spPr>
        <p:txBody>
          <a:bodyPr vert="horz" wrap="square" lIns="0" tIns="12700" rIns="0" bIns="0" rtlCol="0">
            <a:spAutoFit/>
          </a:bodyPr>
          <a:lstStyle/>
          <a:p>
            <a:pPr marL="12700" marR="5080" indent="6350" algn="ctr">
              <a:lnSpc>
                <a:spcPct val="100000"/>
              </a:lnSpc>
              <a:spcBef>
                <a:spcPts val="100"/>
              </a:spcBef>
            </a:pPr>
            <a:r>
              <a:rPr lang="en-US" sz="800" spc="-5">
                <a:solidFill>
                  <a:srgbClr val="2B4834"/>
                </a:solidFill>
                <a:latin typeface="AzoSans-Light"/>
                <a:cs typeface="AzoSans-Light"/>
              </a:rPr>
              <a:t>Project Leader Sr. Catherine Kazibera</a:t>
            </a:r>
            <a:endParaRPr sz="800">
              <a:latin typeface="AzoSans-Light"/>
              <a:cs typeface="AzoSans-Light"/>
            </a:endParaRPr>
          </a:p>
        </p:txBody>
      </p:sp>
      <p:sp>
        <p:nvSpPr>
          <p:cNvPr id="24" name="object 24"/>
          <p:cNvSpPr txBox="1"/>
          <p:nvPr/>
        </p:nvSpPr>
        <p:spPr>
          <a:xfrm>
            <a:off x="4890079" y="4801556"/>
            <a:ext cx="1572230" cy="394980"/>
          </a:xfrm>
          <a:prstGeom prst="rect">
            <a:avLst/>
          </a:prstGeom>
        </p:spPr>
        <p:txBody>
          <a:bodyPr vert="horz" wrap="square" lIns="0" tIns="12700" rIns="0" bIns="0" rtlCol="0">
            <a:spAutoFit/>
          </a:bodyPr>
          <a:lstStyle/>
          <a:p>
            <a:pPr marL="12700" marR="5080" indent="-12700" algn="ctr">
              <a:lnSpc>
                <a:spcPct val="100000"/>
              </a:lnSpc>
              <a:spcBef>
                <a:spcPts val="100"/>
              </a:spcBef>
            </a:pPr>
            <a:r>
              <a:rPr lang="en-US" sz="800" spc="-10">
                <a:solidFill>
                  <a:srgbClr val="2B4834"/>
                </a:solidFill>
                <a:latin typeface="AzoSans-Light"/>
                <a:cs typeface="AzoSans-Light"/>
              </a:rPr>
              <a:t>The Project Leader talking to a student in the school</a:t>
            </a:r>
          </a:p>
          <a:p>
            <a:pPr marL="12700" marR="5080" indent="57785">
              <a:lnSpc>
                <a:spcPct val="100000"/>
              </a:lnSpc>
              <a:spcBef>
                <a:spcPts val="100"/>
              </a:spcBef>
            </a:pPr>
            <a:endParaRPr sz="800">
              <a:latin typeface="AzoSans-Light"/>
              <a:cs typeface="AzoSans-Light"/>
            </a:endParaRPr>
          </a:p>
        </p:txBody>
      </p:sp>
      <p:sp>
        <p:nvSpPr>
          <p:cNvPr id="28" name="object 28"/>
          <p:cNvSpPr txBox="1"/>
          <p:nvPr/>
        </p:nvSpPr>
        <p:spPr>
          <a:xfrm>
            <a:off x="7289690" y="936823"/>
            <a:ext cx="511809" cy="162560"/>
          </a:xfrm>
          <a:prstGeom prst="rect">
            <a:avLst/>
          </a:prstGeom>
        </p:spPr>
        <p:txBody>
          <a:bodyPr vert="horz" wrap="square" lIns="0" tIns="12700" rIns="0" bIns="0" rtlCol="0">
            <a:spAutoFit/>
          </a:bodyPr>
          <a:lstStyle/>
          <a:p>
            <a:pPr marL="12700">
              <a:lnSpc>
                <a:spcPct val="100000"/>
              </a:lnSpc>
              <a:spcBef>
                <a:spcPts val="100"/>
              </a:spcBef>
            </a:pPr>
            <a:r>
              <a:rPr sz="900" b="1" spc="65">
                <a:solidFill>
                  <a:srgbClr val="2B4834"/>
                </a:solidFill>
                <a:latin typeface="Azo Sans"/>
                <a:cs typeface="Azo Sans"/>
              </a:rPr>
              <a:t>IM</a:t>
            </a:r>
            <a:r>
              <a:rPr sz="900" b="1" spc="25">
                <a:solidFill>
                  <a:srgbClr val="2B4834"/>
                </a:solidFill>
                <a:latin typeface="Azo Sans"/>
                <a:cs typeface="Azo Sans"/>
              </a:rPr>
              <a:t>P</a:t>
            </a:r>
            <a:r>
              <a:rPr sz="900" b="1" spc="35">
                <a:solidFill>
                  <a:srgbClr val="2B4834"/>
                </a:solidFill>
                <a:latin typeface="Azo Sans"/>
                <a:cs typeface="Azo Sans"/>
              </a:rPr>
              <a:t>A</a:t>
            </a:r>
            <a:r>
              <a:rPr sz="900" b="1" spc="65">
                <a:solidFill>
                  <a:srgbClr val="2B4834"/>
                </a:solidFill>
                <a:latin typeface="Azo Sans"/>
                <a:cs typeface="Azo Sans"/>
              </a:rPr>
              <a:t>CT</a:t>
            </a:r>
            <a:endParaRPr sz="900">
              <a:latin typeface="Azo Sans"/>
              <a:cs typeface="Azo Sans"/>
            </a:endParaRPr>
          </a:p>
        </p:txBody>
      </p:sp>
      <p:sp>
        <p:nvSpPr>
          <p:cNvPr id="29" name="object 29"/>
          <p:cNvSpPr/>
          <p:nvPr/>
        </p:nvSpPr>
        <p:spPr>
          <a:xfrm flipV="1">
            <a:off x="7211235" y="1122303"/>
            <a:ext cx="2286000" cy="0"/>
          </a:xfrm>
          <a:custGeom>
            <a:avLst/>
            <a:gdLst/>
            <a:ahLst/>
            <a:cxnLst/>
            <a:rect l="l" t="t" r="r" b="b"/>
            <a:pathLst>
              <a:path w="2390775">
                <a:moveTo>
                  <a:pt x="0" y="0"/>
                </a:moveTo>
                <a:lnTo>
                  <a:pt x="2390775" y="0"/>
                </a:lnTo>
              </a:path>
            </a:pathLst>
          </a:custGeom>
          <a:ln w="9525">
            <a:solidFill>
              <a:srgbClr val="7B7B7B"/>
            </a:solidFill>
          </a:ln>
        </p:spPr>
        <p:txBody>
          <a:bodyPr wrap="square" lIns="0" tIns="0" rIns="0" bIns="0" rtlCol="0"/>
          <a:lstStyle/>
          <a:p>
            <a:endParaRPr>
              <a:latin typeface="Azo Sans" panose="020B0603030303020204" pitchFamily="34" charset="77"/>
            </a:endParaRPr>
          </a:p>
        </p:txBody>
      </p:sp>
      <p:sp>
        <p:nvSpPr>
          <p:cNvPr id="26" name="object 26"/>
          <p:cNvSpPr/>
          <p:nvPr/>
        </p:nvSpPr>
        <p:spPr>
          <a:xfrm>
            <a:off x="6903675" y="1371263"/>
            <a:ext cx="252293" cy="262061"/>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Azo Sans" panose="020B0603030303020204" pitchFamily="34" charset="77"/>
            </a:endParaRPr>
          </a:p>
        </p:txBody>
      </p:sp>
      <p:sp>
        <p:nvSpPr>
          <p:cNvPr id="27" name="object 27"/>
          <p:cNvSpPr txBox="1"/>
          <p:nvPr/>
        </p:nvSpPr>
        <p:spPr>
          <a:xfrm>
            <a:off x="7222728" y="1524466"/>
            <a:ext cx="2194560" cy="843821"/>
          </a:xfrm>
          <a:prstGeom prst="rect">
            <a:avLst/>
          </a:prstGeom>
        </p:spPr>
        <p:txBody>
          <a:bodyPr vert="horz" wrap="square" lIns="0" tIns="12700" rIns="0" bIns="0" rtlCol="0">
            <a:spAutoFit/>
          </a:bodyPr>
          <a:lstStyle/>
          <a:p>
            <a:pPr marL="241300" marR="170815" indent="-228600">
              <a:lnSpc>
                <a:spcPct val="100000"/>
              </a:lnSpc>
              <a:spcBef>
                <a:spcPts val="100"/>
              </a:spcBef>
              <a:buFont typeface="AzoSans-Black"/>
              <a:buChar char="•"/>
              <a:tabLst>
                <a:tab pos="240665" algn="l"/>
                <a:tab pos="241300" algn="l"/>
              </a:tabLst>
            </a:pPr>
            <a:r>
              <a:rPr lang="en-US" sz="900" b="1" spc="-5">
                <a:solidFill>
                  <a:srgbClr val="2B4834"/>
                </a:solidFill>
                <a:latin typeface="AzoSans-Light"/>
                <a:cs typeface="AzoSans-Light"/>
              </a:rPr>
              <a:t>Creation of new jobs</a:t>
            </a:r>
            <a:r>
              <a:rPr lang="en-US" sz="900" spc="-5">
                <a:solidFill>
                  <a:srgbClr val="2B4834"/>
                </a:solidFill>
                <a:latin typeface="AzoSans-Light"/>
                <a:cs typeface="AzoSans-Light"/>
              </a:rPr>
              <a:t>: Full-time e</a:t>
            </a:r>
            <a:r>
              <a:rPr sz="900" spc="-5">
                <a:solidFill>
                  <a:srgbClr val="2B4834"/>
                </a:solidFill>
                <a:latin typeface="AzoSans-Light"/>
                <a:cs typeface="AzoSans-Light"/>
              </a:rPr>
              <a:t>mployment </a:t>
            </a:r>
            <a:r>
              <a:rPr lang="en-US" sz="900">
                <a:solidFill>
                  <a:srgbClr val="2B4834"/>
                </a:solidFill>
                <a:latin typeface="AzoSans-Light"/>
                <a:cs typeface="AzoSans-Light"/>
              </a:rPr>
              <a:t>to increase from </a:t>
            </a:r>
            <a:r>
              <a:rPr lang="en-US" sz="900">
                <a:solidFill>
                  <a:srgbClr val="2B4834"/>
                </a:solidFill>
                <a:latin typeface="AzoSans-Medium"/>
                <a:cs typeface="AzoSans-Light"/>
              </a:rPr>
              <a:t>78 to </a:t>
            </a:r>
            <a:r>
              <a:rPr lang="en-US" sz="900" b="1">
                <a:solidFill>
                  <a:srgbClr val="2B4834"/>
                </a:solidFill>
                <a:latin typeface="AzoSans-Medium"/>
                <a:cs typeface="AzoSans-Light"/>
              </a:rPr>
              <a:t>87 </a:t>
            </a:r>
            <a:r>
              <a:rPr lang="en-US" sz="900" b="1">
                <a:solidFill>
                  <a:srgbClr val="2B4834"/>
                </a:solidFill>
                <a:latin typeface="AzoSans-Light" panose="02000000000000000000" pitchFamily="50" charset="0"/>
                <a:cs typeface="AzoSans-Light"/>
              </a:rPr>
              <a:t>  </a:t>
            </a:r>
            <a:r>
              <a:rPr lang="en-US" sz="900">
                <a:solidFill>
                  <a:srgbClr val="2B4834"/>
                </a:solidFill>
                <a:latin typeface="AzoSans-Light" panose="02000000000000000000" pitchFamily="50" charset="0"/>
                <a:cs typeface="AzoSans-Light"/>
              </a:rPr>
              <a:t>and part-time employment to increase from </a:t>
            </a:r>
            <a:r>
              <a:rPr lang="en-US" sz="900">
                <a:solidFill>
                  <a:srgbClr val="2B4834"/>
                </a:solidFill>
                <a:latin typeface="AzoSans-Medium" panose="02000000000000000000" pitchFamily="50" charset="0"/>
                <a:cs typeface="AzoSans-Light"/>
              </a:rPr>
              <a:t>30 to 34</a:t>
            </a:r>
            <a:r>
              <a:rPr lang="en-US" sz="900" b="1">
                <a:solidFill>
                  <a:srgbClr val="2B4834"/>
                </a:solidFill>
                <a:latin typeface="AzoSans-Medium" panose="02000000000000000000" pitchFamily="50" charset="0"/>
                <a:cs typeface="AzoSans-Light"/>
              </a:rPr>
              <a:t> casual laborers </a:t>
            </a:r>
            <a:r>
              <a:rPr lang="en-US" sz="900">
                <a:solidFill>
                  <a:srgbClr val="2B4834"/>
                </a:solidFill>
                <a:latin typeface="AzoSans-Medium" panose="02000000000000000000" pitchFamily="50" charset="0"/>
                <a:cs typeface="AzoSans-Light"/>
              </a:rPr>
              <a:t>post-investment</a:t>
            </a:r>
            <a:r>
              <a:rPr lang="en-US" sz="900" b="1">
                <a:solidFill>
                  <a:srgbClr val="2B4834"/>
                </a:solidFill>
                <a:latin typeface="AzoSans-Medium" panose="02000000000000000000" pitchFamily="50" charset="0"/>
                <a:cs typeface="AzoSans-Light"/>
              </a:rPr>
              <a:t>.</a:t>
            </a:r>
          </a:p>
        </p:txBody>
      </p:sp>
      <p:sp>
        <p:nvSpPr>
          <p:cNvPr id="30" name="object 30"/>
          <p:cNvSpPr/>
          <p:nvPr/>
        </p:nvSpPr>
        <p:spPr>
          <a:xfrm>
            <a:off x="7179747" y="1520379"/>
            <a:ext cx="2286000" cy="0"/>
          </a:xfrm>
          <a:custGeom>
            <a:avLst/>
            <a:gdLst/>
            <a:ahLst/>
            <a:cxnLst/>
            <a:rect l="l" t="t" r="r" b="b"/>
            <a:pathLst>
              <a:path w="2253615">
                <a:moveTo>
                  <a:pt x="0" y="0"/>
                </a:moveTo>
                <a:lnTo>
                  <a:pt x="2253234" y="0"/>
                </a:lnTo>
              </a:path>
            </a:pathLst>
          </a:custGeom>
          <a:ln w="3175">
            <a:solidFill>
              <a:srgbClr val="2B4834"/>
            </a:solidFill>
          </a:ln>
        </p:spPr>
        <p:txBody>
          <a:bodyPr wrap="square" lIns="0" tIns="0" rIns="0" bIns="0" rtlCol="0"/>
          <a:lstStyle/>
          <a:p>
            <a:endParaRPr>
              <a:latin typeface="Azo Sans" panose="020B0603030303020204" pitchFamily="34" charset="77"/>
            </a:endParaRPr>
          </a:p>
        </p:txBody>
      </p:sp>
      <p:sp>
        <p:nvSpPr>
          <p:cNvPr id="31" name="object 31"/>
          <p:cNvSpPr txBox="1"/>
          <p:nvPr/>
        </p:nvSpPr>
        <p:spPr>
          <a:xfrm>
            <a:off x="7213817" y="1369968"/>
            <a:ext cx="1929384" cy="151323"/>
          </a:xfrm>
          <a:prstGeom prst="rect">
            <a:avLst/>
          </a:prstGeom>
        </p:spPr>
        <p:txBody>
          <a:bodyPr vert="horz" wrap="square" lIns="0" tIns="12700" rIns="0" bIns="0" rtlCol="0">
            <a:spAutoFit/>
          </a:bodyPr>
          <a:lstStyle/>
          <a:p>
            <a:pPr marL="12700">
              <a:lnSpc>
                <a:spcPct val="100000"/>
              </a:lnSpc>
              <a:spcBef>
                <a:spcPts val="100"/>
              </a:spcBef>
            </a:pPr>
            <a:r>
              <a:rPr sz="900" b="1" spc="50">
                <a:solidFill>
                  <a:srgbClr val="2B4834"/>
                </a:solidFill>
                <a:latin typeface="Azo Sans"/>
                <a:cs typeface="Azo Sans"/>
              </a:rPr>
              <a:t>SHARED</a:t>
            </a:r>
            <a:r>
              <a:rPr sz="900" b="1" spc="75">
                <a:solidFill>
                  <a:srgbClr val="2B4834"/>
                </a:solidFill>
                <a:latin typeface="Azo Sans"/>
                <a:cs typeface="Azo Sans"/>
              </a:rPr>
              <a:t> </a:t>
            </a:r>
            <a:r>
              <a:rPr sz="900" b="1" spc="60">
                <a:solidFill>
                  <a:srgbClr val="2B4834"/>
                </a:solidFill>
                <a:latin typeface="Azo Sans"/>
                <a:cs typeface="Azo Sans"/>
              </a:rPr>
              <a:t>PROSPERITY</a:t>
            </a:r>
            <a:endParaRPr sz="900">
              <a:latin typeface="Azo Sans"/>
              <a:cs typeface="Azo Sans"/>
            </a:endParaRPr>
          </a:p>
        </p:txBody>
      </p:sp>
      <p:sp>
        <p:nvSpPr>
          <p:cNvPr id="32" name="object 32"/>
          <p:cNvSpPr/>
          <p:nvPr/>
        </p:nvSpPr>
        <p:spPr>
          <a:xfrm flipV="1">
            <a:off x="7179747" y="6149417"/>
            <a:ext cx="2286000" cy="0"/>
          </a:xfrm>
          <a:custGeom>
            <a:avLst/>
            <a:gdLst/>
            <a:ahLst/>
            <a:cxnLst/>
            <a:rect l="l" t="t" r="r" b="b"/>
            <a:pathLst>
              <a:path w="2253615">
                <a:moveTo>
                  <a:pt x="0" y="0"/>
                </a:moveTo>
                <a:lnTo>
                  <a:pt x="2253234" y="0"/>
                </a:lnTo>
              </a:path>
            </a:pathLst>
          </a:custGeom>
          <a:ln w="3175">
            <a:solidFill>
              <a:srgbClr val="2B4834"/>
            </a:solidFill>
          </a:ln>
        </p:spPr>
        <p:txBody>
          <a:bodyPr wrap="square" lIns="0" tIns="0" rIns="0" bIns="0" rtlCol="0"/>
          <a:lstStyle/>
          <a:p>
            <a:endParaRPr>
              <a:latin typeface="Azo Sans" panose="020B0603030303020204" pitchFamily="34" charset="77"/>
            </a:endParaRPr>
          </a:p>
        </p:txBody>
      </p:sp>
      <p:sp>
        <p:nvSpPr>
          <p:cNvPr id="33" name="object 33"/>
          <p:cNvSpPr txBox="1"/>
          <p:nvPr/>
        </p:nvSpPr>
        <p:spPr>
          <a:xfrm>
            <a:off x="7213817" y="5845952"/>
            <a:ext cx="1929384" cy="302647"/>
          </a:xfrm>
          <a:prstGeom prst="rect">
            <a:avLst/>
          </a:prstGeom>
        </p:spPr>
        <p:txBody>
          <a:bodyPr vert="horz" wrap="square" lIns="0" tIns="12700" rIns="0" bIns="0" rtlCol="0">
            <a:spAutoFit/>
          </a:bodyPr>
          <a:lstStyle/>
          <a:p>
            <a:pPr marL="12700" marR="5080">
              <a:lnSpc>
                <a:spcPct val="100000"/>
              </a:lnSpc>
              <a:spcBef>
                <a:spcPts val="100"/>
              </a:spcBef>
            </a:pPr>
            <a:r>
              <a:rPr sz="900" b="1" spc="50">
                <a:solidFill>
                  <a:srgbClr val="2B4834"/>
                </a:solidFill>
                <a:latin typeface="Azo Sans"/>
                <a:cs typeface="Azo Sans"/>
              </a:rPr>
              <a:t>MISSIO INVEST </a:t>
            </a:r>
            <a:r>
              <a:rPr sz="900" b="1" spc="45">
                <a:solidFill>
                  <a:srgbClr val="2B4834"/>
                </a:solidFill>
                <a:latin typeface="Azo Sans"/>
                <a:cs typeface="Azo Sans"/>
              </a:rPr>
              <a:t>ADVISORY </a:t>
            </a:r>
            <a:r>
              <a:rPr sz="900" b="1">
                <a:solidFill>
                  <a:srgbClr val="2B4834"/>
                </a:solidFill>
                <a:latin typeface="Azo Sans"/>
                <a:cs typeface="Azo Sans"/>
              </a:rPr>
              <a:t>&amp;</a:t>
            </a:r>
            <a:endParaRPr lang="en-US" sz="900" b="1">
              <a:solidFill>
                <a:srgbClr val="2B4834"/>
              </a:solidFill>
              <a:latin typeface="Azo Sans"/>
              <a:cs typeface="Azo Sans"/>
            </a:endParaRPr>
          </a:p>
          <a:p>
            <a:pPr marL="12700" marR="5080">
              <a:lnSpc>
                <a:spcPct val="100000"/>
              </a:lnSpc>
              <a:spcBef>
                <a:spcPts val="100"/>
              </a:spcBef>
            </a:pPr>
            <a:r>
              <a:rPr sz="900" b="1" spc="65">
                <a:solidFill>
                  <a:srgbClr val="2B4834"/>
                </a:solidFill>
                <a:latin typeface="Azo Sans"/>
                <a:cs typeface="Azo Sans"/>
              </a:rPr>
              <a:t>SUPPORT</a:t>
            </a:r>
            <a:endParaRPr sz="900">
              <a:latin typeface="Azo Sans"/>
              <a:cs typeface="Azo Sans"/>
            </a:endParaRPr>
          </a:p>
        </p:txBody>
      </p:sp>
      <p:sp>
        <p:nvSpPr>
          <p:cNvPr id="34" name="object 34"/>
          <p:cNvSpPr txBox="1"/>
          <p:nvPr/>
        </p:nvSpPr>
        <p:spPr>
          <a:xfrm>
            <a:off x="7222728" y="6154859"/>
            <a:ext cx="2194560" cy="736036"/>
          </a:xfrm>
          <a:prstGeom prst="rect">
            <a:avLst/>
          </a:prstGeom>
        </p:spPr>
        <p:txBody>
          <a:bodyPr vert="horz" wrap="square" lIns="0" tIns="12700" rIns="0" bIns="0" rtlCol="0">
            <a:spAutoFit/>
          </a:bodyPr>
          <a:lstStyle/>
          <a:p>
            <a:pPr marL="241300" marR="5080" indent="-228600">
              <a:lnSpc>
                <a:spcPct val="100000"/>
              </a:lnSpc>
              <a:spcBef>
                <a:spcPts val="100"/>
              </a:spcBef>
              <a:buClr>
                <a:srgbClr val="7B7B7B"/>
              </a:buClr>
              <a:buChar char="•"/>
              <a:tabLst>
                <a:tab pos="240665" algn="l"/>
                <a:tab pos="241300" algn="l"/>
              </a:tabLst>
            </a:pPr>
            <a:r>
              <a:rPr lang="en-US" sz="900">
                <a:solidFill>
                  <a:srgbClr val="2B4834"/>
                </a:solidFill>
                <a:latin typeface="AzoSans-Light"/>
                <a:cs typeface="AzoSans-Light"/>
              </a:rPr>
              <a:t>Missio </a:t>
            </a:r>
            <a:r>
              <a:rPr lang="en-US" sz="900" err="1">
                <a:solidFill>
                  <a:srgbClr val="2B4834"/>
                </a:solidFill>
                <a:latin typeface="AzoSans-Light"/>
                <a:cs typeface="AzoSans-Light"/>
              </a:rPr>
              <a:t>Invest’s</a:t>
            </a:r>
            <a:r>
              <a:rPr lang="en-US" sz="900">
                <a:solidFill>
                  <a:srgbClr val="2B4834"/>
                </a:solidFill>
                <a:latin typeface="AzoSans-Light"/>
                <a:cs typeface="AzoSans-Light"/>
              </a:rPr>
              <a:t> </a:t>
            </a:r>
            <a:r>
              <a:rPr sz="900">
                <a:solidFill>
                  <a:srgbClr val="2B4834"/>
                </a:solidFill>
                <a:latin typeface="AzoSans-Light"/>
                <a:cs typeface="AzoSans-Light"/>
              </a:rPr>
              <a:t>Country </a:t>
            </a:r>
            <a:r>
              <a:rPr sz="900" spc="-5">
                <a:solidFill>
                  <a:srgbClr val="2B4834"/>
                </a:solidFill>
                <a:latin typeface="AzoSans-Light"/>
                <a:cs typeface="AzoSans-Light"/>
              </a:rPr>
              <a:t>Investment </a:t>
            </a:r>
            <a:r>
              <a:rPr sz="900">
                <a:solidFill>
                  <a:srgbClr val="2B4834"/>
                </a:solidFill>
                <a:latin typeface="AzoSans-Light"/>
                <a:cs typeface="AzoSans-Light"/>
              </a:rPr>
              <a:t>Manager will  </a:t>
            </a:r>
            <a:r>
              <a:rPr sz="900" spc="-10">
                <a:solidFill>
                  <a:srgbClr val="2B4834"/>
                </a:solidFill>
                <a:latin typeface="AzoSans-Light"/>
                <a:cs typeface="AzoSans-Light"/>
              </a:rPr>
              <a:t>work </a:t>
            </a:r>
            <a:r>
              <a:rPr sz="900">
                <a:solidFill>
                  <a:srgbClr val="2B4834"/>
                </a:solidFill>
                <a:latin typeface="AzoSans-Light"/>
                <a:cs typeface="AzoSans-Light"/>
              </a:rPr>
              <a:t>with </a:t>
            </a:r>
            <a:r>
              <a:rPr lang="en-US" sz="900">
                <a:solidFill>
                  <a:srgbClr val="2B4834"/>
                </a:solidFill>
                <a:latin typeface="AzoSans-Light"/>
                <a:cs typeface="AzoSans-Light"/>
              </a:rPr>
              <a:t>the borrower</a:t>
            </a:r>
            <a:r>
              <a:rPr sz="900">
                <a:solidFill>
                  <a:srgbClr val="2B4834"/>
                </a:solidFill>
                <a:latin typeface="AzoSans-Light"/>
                <a:cs typeface="AzoSans-Light"/>
              </a:rPr>
              <a:t> </a:t>
            </a:r>
            <a:r>
              <a:rPr sz="900" spc="-5">
                <a:solidFill>
                  <a:srgbClr val="2B4834"/>
                </a:solidFill>
                <a:latin typeface="AzoSans-Light"/>
                <a:cs typeface="AzoSans-Light"/>
              </a:rPr>
              <a:t>to </a:t>
            </a:r>
            <a:r>
              <a:rPr sz="900" spc="-10">
                <a:solidFill>
                  <a:srgbClr val="2B4834"/>
                </a:solidFill>
                <a:latin typeface="AzoSans-Light"/>
                <a:cs typeface="AzoSans-Light"/>
              </a:rPr>
              <a:t>improve </a:t>
            </a:r>
            <a:r>
              <a:rPr sz="900">
                <a:solidFill>
                  <a:srgbClr val="2B4834"/>
                </a:solidFill>
                <a:latin typeface="AzoSans-Light"/>
                <a:cs typeface="AzoSans-Light"/>
              </a:rPr>
              <a:t>their </a:t>
            </a:r>
            <a:r>
              <a:rPr sz="900" b="1">
                <a:solidFill>
                  <a:srgbClr val="2B4834"/>
                </a:solidFill>
                <a:latin typeface="AzoSans-Medium"/>
                <a:cs typeface="AzoSans-Medium"/>
              </a:rPr>
              <a:t>financial </a:t>
            </a:r>
            <a:r>
              <a:rPr sz="900" b="1" spc="-5">
                <a:solidFill>
                  <a:srgbClr val="2B4834"/>
                </a:solidFill>
                <a:latin typeface="AzoSans-Medium"/>
                <a:cs typeface="AzoSans-Medium"/>
              </a:rPr>
              <a:t>record </a:t>
            </a:r>
            <a:r>
              <a:rPr sz="900" b="1" spc="-10">
                <a:solidFill>
                  <a:srgbClr val="2B4834"/>
                </a:solidFill>
                <a:latin typeface="AzoSans-Medium"/>
                <a:cs typeface="AzoSans-Medium"/>
              </a:rPr>
              <a:t>keeping </a:t>
            </a:r>
            <a:r>
              <a:rPr lang="en-US" sz="900" b="1" spc="-10">
                <a:solidFill>
                  <a:srgbClr val="2B4834"/>
                </a:solidFill>
                <a:latin typeface="AzoSans-Medium"/>
                <a:cs typeface="AzoSans-Medium"/>
              </a:rPr>
              <a:t>and impact reporting</a:t>
            </a:r>
            <a:endParaRPr sz="900">
              <a:latin typeface="AzoSans-Medium"/>
              <a:cs typeface="AzoSans-Medium"/>
            </a:endParaRPr>
          </a:p>
        </p:txBody>
      </p:sp>
      <p:grpSp>
        <p:nvGrpSpPr>
          <p:cNvPr id="35" name="object 35"/>
          <p:cNvGrpSpPr/>
          <p:nvPr/>
        </p:nvGrpSpPr>
        <p:grpSpPr>
          <a:xfrm>
            <a:off x="6903675" y="5914182"/>
            <a:ext cx="255683" cy="294206"/>
            <a:chOff x="6969142" y="5372080"/>
            <a:chExt cx="255683" cy="255904"/>
          </a:xfrm>
        </p:grpSpPr>
        <p:sp>
          <p:nvSpPr>
            <p:cNvPr id="36" name="object 36"/>
            <p:cNvSpPr/>
            <p:nvPr/>
          </p:nvSpPr>
          <p:spPr>
            <a:xfrm>
              <a:off x="6969142" y="5424811"/>
              <a:ext cx="92026" cy="18914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Azo Sans" panose="020B0603030303020204" pitchFamily="34" charset="77"/>
              </a:endParaRPr>
            </a:p>
          </p:txBody>
        </p:sp>
        <p:sp>
          <p:nvSpPr>
            <p:cNvPr id="37" name="object 37"/>
            <p:cNvSpPr/>
            <p:nvPr/>
          </p:nvSpPr>
          <p:spPr>
            <a:xfrm>
              <a:off x="7005115" y="5372080"/>
              <a:ext cx="219710" cy="255904"/>
            </a:xfrm>
            <a:custGeom>
              <a:avLst/>
              <a:gdLst/>
              <a:ahLst/>
              <a:cxnLst/>
              <a:rect l="l" t="t" r="r" b="b"/>
              <a:pathLst>
                <a:path w="219709" h="255904">
                  <a:moveTo>
                    <a:pt x="91668" y="0"/>
                  </a:moveTo>
                  <a:lnTo>
                    <a:pt x="65418" y="2712"/>
                  </a:lnTo>
                  <a:lnTo>
                    <a:pt x="41033" y="10477"/>
                  </a:lnTo>
                  <a:lnTo>
                    <a:pt x="19048" y="22738"/>
                  </a:lnTo>
                  <a:lnTo>
                    <a:pt x="0" y="38938"/>
                  </a:lnTo>
                  <a:lnTo>
                    <a:pt x="42519" y="74637"/>
                  </a:lnTo>
                  <a:lnTo>
                    <a:pt x="52976" y="66561"/>
                  </a:lnTo>
                  <a:lnTo>
                    <a:pt x="64812" y="60469"/>
                  </a:lnTo>
                  <a:lnTo>
                    <a:pt x="77790" y="56623"/>
                  </a:lnTo>
                  <a:lnTo>
                    <a:pt x="91668" y="55283"/>
                  </a:lnTo>
                  <a:lnTo>
                    <a:pt x="119836" y="60969"/>
                  </a:lnTo>
                  <a:lnTo>
                    <a:pt x="142838" y="76476"/>
                  </a:lnTo>
                  <a:lnTo>
                    <a:pt x="158346" y="99474"/>
                  </a:lnTo>
                  <a:lnTo>
                    <a:pt x="164033" y="127635"/>
                  </a:lnTo>
                  <a:lnTo>
                    <a:pt x="158346" y="155803"/>
                  </a:lnTo>
                  <a:lnTo>
                    <a:pt x="142838" y="178804"/>
                  </a:lnTo>
                  <a:lnTo>
                    <a:pt x="119836" y="194312"/>
                  </a:lnTo>
                  <a:lnTo>
                    <a:pt x="91668" y="199999"/>
                  </a:lnTo>
                  <a:lnTo>
                    <a:pt x="85089" y="199999"/>
                  </a:lnTo>
                  <a:lnTo>
                    <a:pt x="78752" y="199047"/>
                  </a:lnTo>
                  <a:lnTo>
                    <a:pt x="72694" y="197408"/>
                  </a:lnTo>
                  <a:lnTo>
                    <a:pt x="51574" y="248767"/>
                  </a:lnTo>
                  <a:lnTo>
                    <a:pt x="61188" y="251548"/>
                  </a:lnTo>
                  <a:lnTo>
                    <a:pt x="71093" y="253592"/>
                  </a:lnTo>
                  <a:lnTo>
                    <a:pt x="81262" y="254852"/>
                  </a:lnTo>
                  <a:lnTo>
                    <a:pt x="91668" y="255282"/>
                  </a:lnTo>
                  <a:lnTo>
                    <a:pt x="141352" y="245251"/>
                  </a:lnTo>
                  <a:lnTo>
                    <a:pt x="181922" y="217895"/>
                  </a:lnTo>
                  <a:lnTo>
                    <a:pt x="209274" y="177321"/>
                  </a:lnTo>
                  <a:lnTo>
                    <a:pt x="219303" y="127635"/>
                  </a:lnTo>
                  <a:lnTo>
                    <a:pt x="209274" y="77956"/>
                  </a:lnTo>
                  <a:lnTo>
                    <a:pt x="181922" y="37385"/>
                  </a:lnTo>
                  <a:lnTo>
                    <a:pt x="141352" y="10031"/>
                  </a:lnTo>
                  <a:lnTo>
                    <a:pt x="91668" y="0"/>
                  </a:lnTo>
                  <a:close/>
                </a:path>
              </a:pathLst>
            </a:custGeom>
            <a:solidFill>
              <a:srgbClr val="666666"/>
            </a:solidFill>
          </p:spPr>
          <p:txBody>
            <a:bodyPr wrap="square" lIns="0" tIns="0" rIns="0" bIns="0" rtlCol="0"/>
            <a:lstStyle/>
            <a:p>
              <a:endParaRPr>
                <a:latin typeface="Azo Sans" panose="020B0603030303020204" pitchFamily="34" charset="77"/>
              </a:endParaRPr>
            </a:p>
          </p:txBody>
        </p:sp>
      </p:grpSp>
      <p:sp>
        <p:nvSpPr>
          <p:cNvPr id="42" name="object 42"/>
          <p:cNvSpPr/>
          <p:nvPr/>
        </p:nvSpPr>
        <p:spPr>
          <a:xfrm>
            <a:off x="7179747" y="2778200"/>
            <a:ext cx="2286000" cy="0"/>
          </a:xfrm>
          <a:custGeom>
            <a:avLst/>
            <a:gdLst/>
            <a:ahLst/>
            <a:cxnLst/>
            <a:rect l="l" t="t" r="r" b="b"/>
            <a:pathLst>
              <a:path w="2253615">
                <a:moveTo>
                  <a:pt x="0" y="0"/>
                </a:moveTo>
                <a:lnTo>
                  <a:pt x="2253234" y="0"/>
                </a:lnTo>
              </a:path>
            </a:pathLst>
          </a:custGeom>
          <a:ln w="3175">
            <a:solidFill>
              <a:srgbClr val="2B4834"/>
            </a:solidFill>
          </a:ln>
        </p:spPr>
        <p:txBody>
          <a:bodyPr wrap="square" lIns="0" tIns="0" rIns="0" bIns="0" rtlCol="0"/>
          <a:lstStyle/>
          <a:p>
            <a:endParaRPr>
              <a:latin typeface="Azo Sans" panose="020B0603030303020204" pitchFamily="34" charset="77"/>
            </a:endParaRPr>
          </a:p>
        </p:txBody>
      </p:sp>
      <p:sp>
        <p:nvSpPr>
          <p:cNvPr id="43" name="object 43"/>
          <p:cNvSpPr txBox="1"/>
          <p:nvPr/>
        </p:nvSpPr>
        <p:spPr>
          <a:xfrm>
            <a:off x="7213817" y="2629337"/>
            <a:ext cx="1929384" cy="151323"/>
          </a:xfrm>
          <a:prstGeom prst="rect">
            <a:avLst/>
          </a:prstGeom>
        </p:spPr>
        <p:txBody>
          <a:bodyPr vert="horz" wrap="square" lIns="0" tIns="12700" rIns="0" bIns="0" rtlCol="0">
            <a:spAutoFit/>
          </a:bodyPr>
          <a:lstStyle/>
          <a:p>
            <a:pPr marL="12700">
              <a:lnSpc>
                <a:spcPct val="100000"/>
              </a:lnSpc>
              <a:spcBef>
                <a:spcPts val="100"/>
              </a:spcBef>
            </a:pPr>
            <a:r>
              <a:rPr sz="900" b="1" spc="55">
                <a:solidFill>
                  <a:srgbClr val="2B4834"/>
                </a:solidFill>
                <a:latin typeface="Azo Sans"/>
                <a:cs typeface="Azo Sans"/>
              </a:rPr>
              <a:t>RESILIENCE </a:t>
            </a:r>
            <a:r>
              <a:rPr sz="900" b="1">
                <a:solidFill>
                  <a:srgbClr val="2B4834"/>
                </a:solidFill>
                <a:latin typeface="Azo Sans"/>
                <a:cs typeface="Azo Sans"/>
              </a:rPr>
              <a:t>/ </a:t>
            </a:r>
            <a:r>
              <a:rPr sz="900" b="1" i="1" spc="40">
                <a:solidFill>
                  <a:srgbClr val="2B4834"/>
                </a:solidFill>
                <a:latin typeface="AzoSans-BoldItalic"/>
                <a:cs typeface="AzoSans-BoldItalic"/>
              </a:rPr>
              <a:t>LAUDATO</a:t>
            </a:r>
            <a:r>
              <a:rPr sz="900" b="1" i="1" spc="75">
                <a:solidFill>
                  <a:srgbClr val="2B4834"/>
                </a:solidFill>
                <a:latin typeface="AzoSans-BoldItalic"/>
                <a:cs typeface="AzoSans-BoldItalic"/>
              </a:rPr>
              <a:t> </a:t>
            </a:r>
            <a:r>
              <a:rPr sz="900" b="1" i="1" spc="65">
                <a:solidFill>
                  <a:srgbClr val="2B4834"/>
                </a:solidFill>
                <a:latin typeface="AzoSans-BoldItalic"/>
                <a:cs typeface="AzoSans-BoldItalic"/>
              </a:rPr>
              <a:t>SI’</a:t>
            </a:r>
            <a:endParaRPr sz="900">
              <a:latin typeface="AzoSans-BoldItalic"/>
              <a:cs typeface="AzoSans-BoldItalic"/>
            </a:endParaRPr>
          </a:p>
        </p:txBody>
      </p:sp>
      <p:sp>
        <p:nvSpPr>
          <p:cNvPr id="44" name="object 44"/>
          <p:cNvSpPr txBox="1"/>
          <p:nvPr/>
        </p:nvSpPr>
        <p:spPr>
          <a:xfrm>
            <a:off x="7222728" y="2804104"/>
            <a:ext cx="2194560" cy="856645"/>
          </a:xfrm>
          <a:prstGeom prst="rect">
            <a:avLst/>
          </a:prstGeom>
        </p:spPr>
        <p:txBody>
          <a:bodyPr vert="horz" wrap="square" lIns="0" tIns="12700" rIns="0" bIns="0" rtlCol="0">
            <a:spAutoFit/>
          </a:bodyPr>
          <a:lstStyle/>
          <a:p>
            <a:pPr marL="241300" marR="5080" indent="-228600">
              <a:lnSpc>
                <a:spcPct val="100000"/>
              </a:lnSpc>
              <a:spcBef>
                <a:spcPts val="100"/>
              </a:spcBef>
              <a:buFont typeface="AzoSans-Black"/>
              <a:buChar char="•"/>
              <a:tabLst>
                <a:tab pos="240665" algn="l"/>
                <a:tab pos="241300" algn="l"/>
              </a:tabLst>
            </a:pPr>
            <a:r>
              <a:rPr lang="en-US" sz="900" spc="-5">
                <a:solidFill>
                  <a:srgbClr val="2B4834"/>
                </a:solidFill>
                <a:latin typeface="AzoSans-Light"/>
                <a:cs typeface="AzoSans-Light"/>
              </a:rPr>
              <a:t>The students and staff do community work for the most vulnerable once per month</a:t>
            </a:r>
            <a:endParaRPr lang="en-US" sz="900" spc="-5">
              <a:solidFill>
                <a:srgbClr val="2B4834"/>
              </a:solidFill>
              <a:latin typeface="AzoSans-Medium" panose="02000000000000000000" pitchFamily="50" charset="0"/>
              <a:cs typeface="AzoSans-Light"/>
            </a:endParaRPr>
          </a:p>
          <a:p>
            <a:pPr marL="241300" marR="5080" indent="-228600">
              <a:lnSpc>
                <a:spcPct val="100000"/>
              </a:lnSpc>
              <a:spcBef>
                <a:spcPts val="100"/>
              </a:spcBef>
              <a:buFont typeface="AzoSans-Black"/>
              <a:buChar char="•"/>
              <a:tabLst>
                <a:tab pos="240665" algn="l"/>
                <a:tab pos="241300" algn="l"/>
              </a:tabLst>
            </a:pPr>
            <a:r>
              <a:rPr lang="en-US" sz="900" spc="-5">
                <a:solidFill>
                  <a:srgbClr val="2B4834"/>
                </a:solidFill>
                <a:latin typeface="AzoSans-Light" panose="02000000000000000000" pitchFamily="50" charset="0"/>
                <a:cs typeface="AzoSans-Light"/>
              </a:rPr>
              <a:t>The school is currently planting 150 trees annually and plans to increase to 200 trees annually post investment</a:t>
            </a:r>
          </a:p>
        </p:txBody>
      </p:sp>
      <p:sp>
        <p:nvSpPr>
          <p:cNvPr id="45" name="object 45"/>
          <p:cNvSpPr/>
          <p:nvPr/>
        </p:nvSpPr>
        <p:spPr>
          <a:xfrm>
            <a:off x="6903675" y="2632582"/>
            <a:ext cx="251460" cy="235023"/>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Azo Sans" panose="020B0603030303020204" pitchFamily="34" charset="77"/>
            </a:endParaRPr>
          </a:p>
        </p:txBody>
      </p:sp>
      <p:sp>
        <p:nvSpPr>
          <p:cNvPr id="46" name="object 46"/>
          <p:cNvSpPr txBox="1"/>
          <p:nvPr/>
        </p:nvSpPr>
        <p:spPr>
          <a:xfrm>
            <a:off x="551007" y="929009"/>
            <a:ext cx="2444605" cy="882293"/>
          </a:xfrm>
          <a:prstGeom prst="rect">
            <a:avLst/>
          </a:prstGeom>
        </p:spPr>
        <p:txBody>
          <a:bodyPr vert="horz" wrap="square" lIns="0" tIns="12700" rIns="0" bIns="0" rtlCol="0">
            <a:spAutoFit/>
          </a:bodyPr>
          <a:lstStyle/>
          <a:p>
            <a:pPr>
              <a:lnSpc>
                <a:spcPct val="100000"/>
              </a:lnSpc>
              <a:spcBef>
                <a:spcPts val="100"/>
              </a:spcBef>
            </a:pPr>
            <a:r>
              <a:rPr sz="900" b="1" spc="35">
                <a:solidFill>
                  <a:srgbClr val="2B4834"/>
                </a:solidFill>
                <a:latin typeface="Azo Sans"/>
                <a:cs typeface="Azo Sans"/>
              </a:rPr>
              <a:t>LOAN</a:t>
            </a:r>
            <a:r>
              <a:rPr sz="900" b="1" spc="130">
                <a:solidFill>
                  <a:srgbClr val="2B4834"/>
                </a:solidFill>
                <a:latin typeface="Azo Sans"/>
                <a:cs typeface="Azo Sans"/>
              </a:rPr>
              <a:t> </a:t>
            </a:r>
            <a:r>
              <a:rPr sz="900" b="1" spc="50">
                <a:solidFill>
                  <a:srgbClr val="2B4834"/>
                </a:solidFill>
                <a:latin typeface="Azo Sans"/>
                <a:cs typeface="Azo Sans"/>
              </a:rPr>
              <a:t>DETAILS</a:t>
            </a:r>
            <a:endParaRPr sz="900">
              <a:latin typeface="Azo Sans"/>
              <a:cs typeface="Azo Sans"/>
            </a:endParaRPr>
          </a:p>
          <a:p>
            <a:pPr>
              <a:lnSpc>
                <a:spcPct val="100000"/>
              </a:lnSpc>
              <a:spcBef>
                <a:spcPts val="40"/>
              </a:spcBef>
            </a:pPr>
            <a:endParaRPr sz="1300">
              <a:latin typeface="Azo Sans"/>
              <a:cs typeface="Azo Sans"/>
            </a:endParaRPr>
          </a:p>
          <a:p>
            <a:pPr>
              <a:lnSpc>
                <a:spcPct val="100000"/>
              </a:lnSpc>
              <a:tabLst>
                <a:tab pos="1484313" algn="l"/>
              </a:tabLst>
            </a:pPr>
            <a:r>
              <a:rPr lang="en-US" sz="900" b="1" spc="35">
                <a:solidFill>
                  <a:srgbClr val="2B4834"/>
                </a:solidFill>
                <a:latin typeface="AzoSans-Medium"/>
                <a:cs typeface="AzoSans-Medium"/>
              </a:rPr>
              <a:t>L</a:t>
            </a:r>
            <a:r>
              <a:rPr sz="900" b="1" spc="35">
                <a:solidFill>
                  <a:srgbClr val="2B4834"/>
                </a:solidFill>
                <a:latin typeface="AzoSans-Medium"/>
                <a:cs typeface="AzoSans-Medium"/>
              </a:rPr>
              <a:t>OAN</a:t>
            </a:r>
            <a:r>
              <a:rPr sz="900" b="1" spc="140">
                <a:solidFill>
                  <a:srgbClr val="2B4834"/>
                </a:solidFill>
                <a:latin typeface="AzoSans-Medium"/>
                <a:cs typeface="AzoSans-Medium"/>
              </a:rPr>
              <a:t> </a:t>
            </a:r>
            <a:r>
              <a:rPr sz="900" b="1" spc="50">
                <a:solidFill>
                  <a:srgbClr val="2B4834"/>
                </a:solidFill>
                <a:latin typeface="AzoSans-Medium"/>
                <a:cs typeface="AzoSans-Medium"/>
              </a:rPr>
              <a:t>AMOUNT	</a:t>
            </a:r>
            <a:r>
              <a:rPr sz="900" spc="-25">
                <a:solidFill>
                  <a:srgbClr val="2B4834"/>
                </a:solidFill>
                <a:latin typeface="AzoSans-Light"/>
                <a:cs typeface="AzoSans-Light"/>
              </a:rPr>
              <a:t>$</a:t>
            </a:r>
            <a:r>
              <a:rPr lang="en-US" sz="900" spc="-25">
                <a:solidFill>
                  <a:srgbClr val="2B4834"/>
                </a:solidFill>
                <a:latin typeface="AzoSans-Light"/>
                <a:cs typeface="AzoSans-Light"/>
              </a:rPr>
              <a:t> 150,000</a:t>
            </a:r>
          </a:p>
          <a:p>
            <a:pPr>
              <a:lnSpc>
                <a:spcPct val="100000"/>
              </a:lnSpc>
              <a:tabLst>
                <a:tab pos="1484313" algn="l"/>
              </a:tabLst>
            </a:pPr>
            <a:endParaRPr lang="en-US" sz="900" spc="-25">
              <a:solidFill>
                <a:srgbClr val="2B4834"/>
              </a:solidFill>
              <a:latin typeface="AzoSans-Light"/>
              <a:cs typeface="AzoSans-Light"/>
            </a:endParaRPr>
          </a:p>
          <a:p>
            <a:pPr>
              <a:lnSpc>
                <a:spcPct val="100000"/>
              </a:lnSpc>
              <a:tabLst>
                <a:tab pos="1484313" algn="l"/>
              </a:tabLst>
            </a:pPr>
            <a:r>
              <a:rPr lang="en-US" sz="900" b="1" spc="35">
                <a:solidFill>
                  <a:srgbClr val="2B4834"/>
                </a:solidFill>
                <a:latin typeface="AzoSans-Medium"/>
                <a:cs typeface="AzoSans-Medium"/>
              </a:rPr>
              <a:t>INITIAL INVESTMENT</a:t>
            </a:r>
            <a:r>
              <a:rPr lang="en-US" sz="900" b="1" spc="-25">
                <a:solidFill>
                  <a:srgbClr val="2B4834"/>
                </a:solidFill>
                <a:latin typeface="AzoSans-Light"/>
                <a:cs typeface="AzoSans-Light"/>
              </a:rPr>
              <a:t>	11/2022</a:t>
            </a:r>
            <a:endParaRPr sz="900">
              <a:latin typeface="AzoSans-Light"/>
              <a:cs typeface="AzoSans-Light"/>
            </a:endParaRPr>
          </a:p>
          <a:p>
            <a:pPr>
              <a:lnSpc>
                <a:spcPct val="100000"/>
              </a:lnSpc>
              <a:spcBef>
                <a:spcPts val="30"/>
              </a:spcBef>
              <a:tabLst>
                <a:tab pos="1484313" algn="l"/>
              </a:tabLst>
            </a:pPr>
            <a:endParaRPr sz="750">
              <a:latin typeface="AzoSans-Light"/>
              <a:cs typeface="AzoSans-Light"/>
            </a:endParaRPr>
          </a:p>
        </p:txBody>
      </p:sp>
      <p:sp>
        <p:nvSpPr>
          <p:cNvPr id="47" name="object 47"/>
          <p:cNvSpPr txBox="1">
            <a:spLocks noGrp="1"/>
          </p:cNvSpPr>
          <p:nvPr>
            <p:ph type="title"/>
          </p:nvPr>
        </p:nvSpPr>
        <p:spPr>
          <a:xfrm>
            <a:off x="320036" y="152512"/>
            <a:ext cx="9738364" cy="351378"/>
          </a:xfrm>
          <a:prstGeom prst="rect">
            <a:avLst/>
          </a:prstGeom>
        </p:spPr>
        <p:txBody>
          <a:bodyPr vert="horz" wrap="square" lIns="0" tIns="12700" rIns="0" bIns="0" rtlCol="0">
            <a:spAutoFit/>
          </a:bodyPr>
          <a:lstStyle/>
          <a:p>
            <a:pPr marL="12700">
              <a:lnSpc>
                <a:spcPct val="100000"/>
              </a:lnSpc>
              <a:spcBef>
                <a:spcPts val="100"/>
              </a:spcBef>
            </a:pPr>
            <a:r>
              <a:rPr lang="en-US" sz="2200" spc="-25" dirty="0"/>
              <a:t>Rwanda: College </a:t>
            </a:r>
            <a:r>
              <a:rPr lang="en-US" sz="2200" spc="-25" dirty="0" err="1"/>
              <a:t>Immaculée</a:t>
            </a:r>
            <a:r>
              <a:rPr lang="en-US" sz="2200" spc="-25" dirty="0"/>
              <a:t> Conception, </a:t>
            </a:r>
            <a:r>
              <a:rPr lang="en-US" sz="2200" spc="-25" dirty="0" err="1"/>
              <a:t>Benebikira</a:t>
            </a:r>
            <a:r>
              <a:rPr lang="en-US" sz="2200" spc="-25" dirty="0"/>
              <a:t> Sisters Congregation</a:t>
            </a:r>
            <a:endParaRPr sz="2200" dirty="0"/>
          </a:p>
        </p:txBody>
      </p:sp>
      <p:sp>
        <p:nvSpPr>
          <p:cNvPr id="56" name="Holder 4">
            <a:extLst>
              <a:ext uri="{FF2B5EF4-FFF2-40B4-BE49-F238E27FC236}">
                <a16:creationId xmlns:a16="http://schemas.microsoft.com/office/drawing/2014/main" id="{935DBB61-CF3C-6FDF-AFE4-BDF69B32749B}"/>
              </a:ext>
            </a:extLst>
          </p:cNvPr>
          <p:cNvSpPr txBox="1">
            <a:spLocks/>
          </p:cNvSpPr>
          <p:nvPr/>
        </p:nvSpPr>
        <p:spPr>
          <a:xfrm>
            <a:off x="4430645" y="7437028"/>
            <a:ext cx="357137" cy="123111"/>
          </a:xfrm>
          <a:prstGeom prst="rect">
            <a:avLst/>
          </a:prstGeom>
        </p:spPr>
        <p:txBody>
          <a:bodyPr lIns="0" tIns="0" rIns="0" bIns="0">
            <a:spAutoFit/>
          </a:bodyPr>
          <a:lstStyle>
            <a:defPPr>
              <a:defRPr lang="en-US"/>
            </a:defPPr>
            <a:lvl1pPr marL="0" algn="l" defTabSz="914400" rtl="0" eaLnBrk="1" latinLnBrk="0" hangingPunct="1">
              <a:defRPr sz="800" b="0" i="0" kern="1200">
                <a:solidFill>
                  <a:srgbClr val="7B7B7B"/>
                </a:solidFill>
                <a:latin typeface="Azo Sans"/>
                <a:ea typeface="+mn-ea"/>
                <a:cs typeface="Azo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5"/>
              </a:spcBef>
            </a:pPr>
            <a:r>
              <a:rPr lang="en-US" spc="-5"/>
              <a:t>Page 8</a:t>
            </a:r>
            <a:endParaRPr lang="en-US"/>
          </a:p>
        </p:txBody>
      </p:sp>
      <p:sp>
        <p:nvSpPr>
          <p:cNvPr id="3" name="Holder 4">
            <a:extLst>
              <a:ext uri="{FF2B5EF4-FFF2-40B4-BE49-F238E27FC236}">
                <a16:creationId xmlns:a16="http://schemas.microsoft.com/office/drawing/2014/main" id="{141B7832-E2AB-2B16-77BE-256AA8F9491E}"/>
              </a:ext>
            </a:extLst>
          </p:cNvPr>
          <p:cNvSpPr>
            <a:spLocks noGrp="1"/>
          </p:cNvSpPr>
          <p:nvPr>
            <p:ph type="ftr" sz="quarter" idx="5"/>
          </p:nvPr>
        </p:nvSpPr>
        <p:spPr>
          <a:xfrm>
            <a:off x="320036" y="7437029"/>
            <a:ext cx="1285480" cy="123111"/>
          </a:xfrm>
          <a:prstGeom prst="rect">
            <a:avLst/>
          </a:prstGeom>
        </p:spPr>
        <p:txBody>
          <a:bodyPr wrap="square" lIns="0" tIns="0" rIns="0" bIns="0">
            <a:spAutoFit/>
          </a:bodyPr>
          <a:lstStyle>
            <a:lvl1pPr>
              <a:defRPr sz="800" b="0" i="0">
                <a:solidFill>
                  <a:srgbClr val="7B7B7B"/>
                </a:solidFill>
                <a:latin typeface="Azo Sans"/>
                <a:cs typeface="Azo Sans"/>
              </a:defRPr>
            </a:lvl1pPr>
          </a:lstStyle>
          <a:p>
            <a:pPr marL="12700">
              <a:lnSpc>
                <a:spcPct val="100000"/>
              </a:lnSpc>
              <a:spcBef>
                <a:spcPts val="105"/>
              </a:spcBef>
            </a:pPr>
            <a:r>
              <a:rPr lang="en-US" spc="-5"/>
              <a:t>November 2022</a:t>
            </a:r>
            <a:endParaRPr/>
          </a:p>
        </p:txBody>
      </p:sp>
      <p:sp>
        <p:nvSpPr>
          <p:cNvPr id="48" name="object 20">
            <a:extLst>
              <a:ext uri="{FF2B5EF4-FFF2-40B4-BE49-F238E27FC236}">
                <a16:creationId xmlns:a16="http://schemas.microsoft.com/office/drawing/2014/main" id="{DB4FCDEE-D8E0-3EAF-1D68-174CAA99E825}"/>
              </a:ext>
            </a:extLst>
          </p:cNvPr>
          <p:cNvSpPr/>
          <p:nvPr/>
        </p:nvSpPr>
        <p:spPr>
          <a:xfrm>
            <a:off x="5466512" y="2202325"/>
            <a:ext cx="128447" cy="128447"/>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Azo Sans" panose="020B0603030303020204" pitchFamily="34" charset="77"/>
            </a:endParaRPr>
          </a:p>
        </p:txBody>
      </p:sp>
      <mc:AlternateContent xmlns:mc="http://schemas.openxmlformats.org/markup-compatibility/2006" xmlns:p14="http://schemas.microsoft.com/office/powerpoint/2010/main">
        <mc:Choice Requires="p14">
          <p:contentPart p14:bwMode="auto" r:id="rId8">
            <p14:nvContentPartPr>
              <p14:cNvPr id="1024" name="Ink 1023">
                <a:extLst>
                  <a:ext uri="{FF2B5EF4-FFF2-40B4-BE49-F238E27FC236}">
                    <a16:creationId xmlns:a16="http://schemas.microsoft.com/office/drawing/2014/main" id="{2D45C8B7-555C-53E4-5528-06AF59AB9488}"/>
                  </a:ext>
                </a:extLst>
              </p14:cNvPr>
              <p14:cNvContentPartPr/>
              <p14:nvPr/>
            </p14:nvContentPartPr>
            <p14:xfrm>
              <a:off x="4398898" y="2384805"/>
              <a:ext cx="360" cy="360"/>
            </p14:xfrm>
          </p:contentPart>
        </mc:Choice>
        <mc:Fallback xmlns="">
          <p:pic>
            <p:nvPicPr>
              <p:cNvPr id="1024" name="Ink 1023">
                <a:extLst>
                  <a:ext uri="{FF2B5EF4-FFF2-40B4-BE49-F238E27FC236}">
                    <a16:creationId xmlns:a16="http://schemas.microsoft.com/office/drawing/2014/main" id="{2D45C8B7-555C-53E4-5528-06AF59AB9488}"/>
                  </a:ext>
                </a:extLst>
              </p:cNvPr>
              <p:cNvPicPr/>
              <p:nvPr/>
            </p:nvPicPr>
            <p:blipFill>
              <a:blip r:embed="rId9"/>
              <a:stretch>
                <a:fillRect/>
              </a:stretch>
            </p:blipFill>
            <p:spPr>
              <a:xfrm>
                <a:off x="4394578" y="2380485"/>
                <a:ext cx="9000" cy="9000"/>
              </a:xfrm>
              <a:prstGeom prst="rect">
                <a:avLst/>
              </a:prstGeom>
            </p:spPr>
          </p:pic>
        </mc:Fallback>
      </mc:AlternateContent>
      <p:grpSp>
        <p:nvGrpSpPr>
          <p:cNvPr id="1028" name="Group 1027">
            <a:extLst>
              <a:ext uri="{FF2B5EF4-FFF2-40B4-BE49-F238E27FC236}">
                <a16:creationId xmlns:a16="http://schemas.microsoft.com/office/drawing/2014/main" id="{6FA20EBB-7095-05F4-C868-18218C8E4707}"/>
              </a:ext>
            </a:extLst>
          </p:cNvPr>
          <p:cNvGrpSpPr/>
          <p:nvPr/>
        </p:nvGrpSpPr>
        <p:grpSpPr>
          <a:xfrm>
            <a:off x="4003258" y="1865685"/>
            <a:ext cx="360" cy="360"/>
            <a:chOff x="4003258" y="1865685"/>
            <a:chExt cx="360" cy="360"/>
          </a:xfrm>
        </p:grpSpPr>
        <mc:AlternateContent xmlns:mc="http://schemas.openxmlformats.org/markup-compatibility/2006" xmlns:p14="http://schemas.microsoft.com/office/powerpoint/2010/main">
          <mc:Choice Requires="p14">
            <p:contentPart p14:bwMode="auto" r:id="rId10">
              <p14:nvContentPartPr>
                <p14:cNvPr id="1025" name="Ink 1024">
                  <a:extLst>
                    <a:ext uri="{FF2B5EF4-FFF2-40B4-BE49-F238E27FC236}">
                      <a16:creationId xmlns:a16="http://schemas.microsoft.com/office/drawing/2014/main" id="{37732BE2-87DE-79B8-0E00-228F0FC05391}"/>
                    </a:ext>
                  </a:extLst>
                </p14:cNvPr>
                <p14:cNvContentPartPr/>
                <p14:nvPr/>
              </p14:nvContentPartPr>
              <p14:xfrm>
                <a:off x="4003258" y="1865685"/>
                <a:ext cx="360" cy="360"/>
              </p14:xfrm>
            </p:contentPart>
          </mc:Choice>
          <mc:Fallback xmlns="">
            <p:pic>
              <p:nvPicPr>
                <p:cNvPr id="1025" name="Ink 1024">
                  <a:extLst>
                    <a:ext uri="{FF2B5EF4-FFF2-40B4-BE49-F238E27FC236}">
                      <a16:creationId xmlns:a16="http://schemas.microsoft.com/office/drawing/2014/main" id="{37732BE2-87DE-79B8-0E00-228F0FC05391}"/>
                    </a:ext>
                  </a:extLst>
                </p:cNvPr>
                <p:cNvPicPr/>
                <p:nvPr/>
              </p:nvPicPr>
              <p:blipFill>
                <a:blip r:embed="rId9"/>
                <a:stretch>
                  <a:fillRect/>
                </a:stretch>
              </p:blipFill>
              <p:spPr>
                <a:xfrm>
                  <a:off x="3998938" y="1861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7" name="Ink 1026">
                  <a:extLst>
                    <a:ext uri="{FF2B5EF4-FFF2-40B4-BE49-F238E27FC236}">
                      <a16:creationId xmlns:a16="http://schemas.microsoft.com/office/drawing/2014/main" id="{8713F0C8-6674-D56C-2650-14D7DDC27191}"/>
                    </a:ext>
                  </a:extLst>
                </p14:cNvPr>
                <p14:cNvContentPartPr/>
                <p14:nvPr/>
              </p14:nvContentPartPr>
              <p14:xfrm>
                <a:off x="4003258" y="1865685"/>
                <a:ext cx="360" cy="360"/>
              </p14:xfrm>
            </p:contentPart>
          </mc:Choice>
          <mc:Fallback xmlns="">
            <p:pic>
              <p:nvPicPr>
                <p:cNvPr id="1027" name="Ink 1026">
                  <a:extLst>
                    <a:ext uri="{FF2B5EF4-FFF2-40B4-BE49-F238E27FC236}">
                      <a16:creationId xmlns:a16="http://schemas.microsoft.com/office/drawing/2014/main" id="{8713F0C8-6674-D56C-2650-14D7DDC27191}"/>
                    </a:ext>
                  </a:extLst>
                </p:cNvPr>
                <p:cNvPicPr/>
                <p:nvPr/>
              </p:nvPicPr>
              <p:blipFill>
                <a:blip r:embed="rId9"/>
                <a:stretch>
                  <a:fillRect/>
                </a:stretch>
              </p:blipFill>
              <p:spPr>
                <a:xfrm>
                  <a:off x="3998938" y="1861365"/>
                  <a:ext cx="9000" cy="9000"/>
                </a:xfrm>
                <a:prstGeom prst="rect">
                  <a:avLst/>
                </a:prstGeom>
              </p:spPr>
            </p:pic>
          </mc:Fallback>
        </mc:AlternateContent>
      </p:grpSp>
      <p:grpSp>
        <p:nvGrpSpPr>
          <p:cNvPr id="1032" name="Group 1031">
            <a:extLst>
              <a:ext uri="{FF2B5EF4-FFF2-40B4-BE49-F238E27FC236}">
                <a16:creationId xmlns:a16="http://schemas.microsoft.com/office/drawing/2014/main" id="{2FF4F7A4-7D30-4123-7644-E180EFBEBD0A}"/>
              </a:ext>
            </a:extLst>
          </p:cNvPr>
          <p:cNvGrpSpPr/>
          <p:nvPr/>
        </p:nvGrpSpPr>
        <p:grpSpPr>
          <a:xfrm>
            <a:off x="4003258" y="1791525"/>
            <a:ext cx="360" cy="360"/>
            <a:chOff x="4003258" y="1791525"/>
            <a:chExt cx="360" cy="360"/>
          </a:xfrm>
        </p:grpSpPr>
        <mc:AlternateContent xmlns:mc="http://schemas.openxmlformats.org/markup-compatibility/2006" xmlns:p14="http://schemas.microsoft.com/office/powerpoint/2010/main">
          <mc:Choice Requires="p14">
            <p:contentPart p14:bwMode="auto" r:id="rId12">
              <p14:nvContentPartPr>
                <p14:cNvPr id="1029" name="Ink 1028">
                  <a:extLst>
                    <a:ext uri="{FF2B5EF4-FFF2-40B4-BE49-F238E27FC236}">
                      <a16:creationId xmlns:a16="http://schemas.microsoft.com/office/drawing/2014/main" id="{0FE87394-99AD-47E3-9E11-DF3E5D0F80D3}"/>
                    </a:ext>
                  </a:extLst>
                </p14:cNvPr>
                <p14:cNvContentPartPr/>
                <p14:nvPr/>
              </p14:nvContentPartPr>
              <p14:xfrm>
                <a:off x="4003258" y="1791525"/>
                <a:ext cx="360" cy="360"/>
              </p14:xfrm>
            </p:contentPart>
          </mc:Choice>
          <mc:Fallback xmlns="">
            <p:pic>
              <p:nvPicPr>
                <p:cNvPr id="1029" name="Ink 1028">
                  <a:extLst>
                    <a:ext uri="{FF2B5EF4-FFF2-40B4-BE49-F238E27FC236}">
                      <a16:creationId xmlns:a16="http://schemas.microsoft.com/office/drawing/2014/main" id="{0FE87394-99AD-47E3-9E11-DF3E5D0F80D3}"/>
                    </a:ext>
                  </a:extLst>
                </p:cNvPr>
                <p:cNvPicPr/>
                <p:nvPr/>
              </p:nvPicPr>
              <p:blipFill>
                <a:blip r:embed="rId9"/>
                <a:stretch>
                  <a:fillRect/>
                </a:stretch>
              </p:blipFill>
              <p:spPr>
                <a:xfrm>
                  <a:off x="3998938" y="17872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30" name="Ink 1029">
                  <a:extLst>
                    <a:ext uri="{FF2B5EF4-FFF2-40B4-BE49-F238E27FC236}">
                      <a16:creationId xmlns:a16="http://schemas.microsoft.com/office/drawing/2014/main" id="{FC69283F-80CC-DDA2-0E0F-B535FCE24193}"/>
                    </a:ext>
                  </a:extLst>
                </p14:cNvPr>
                <p14:cNvContentPartPr/>
                <p14:nvPr/>
              </p14:nvContentPartPr>
              <p14:xfrm>
                <a:off x="4003258" y="1791525"/>
                <a:ext cx="360" cy="360"/>
              </p14:xfrm>
            </p:contentPart>
          </mc:Choice>
          <mc:Fallback xmlns="">
            <p:pic>
              <p:nvPicPr>
                <p:cNvPr id="1030" name="Ink 1029">
                  <a:extLst>
                    <a:ext uri="{FF2B5EF4-FFF2-40B4-BE49-F238E27FC236}">
                      <a16:creationId xmlns:a16="http://schemas.microsoft.com/office/drawing/2014/main" id="{FC69283F-80CC-DDA2-0E0F-B535FCE24193}"/>
                    </a:ext>
                  </a:extLst>
                </p:cNvPr>
                <p:cNvPicPr/>
                <p:nvPr/>
              </p:nvPicPr>
              <p:blipFill>
                <a:blip r:embed="rId9"/>
                <a:stretch>
                  <a:fillRect/>
                </a:stretch>
              </p:blipFill>
              <p:spPr>
                <a:xfrm>
                  <a:off x="3998938" y="1787205"/>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033" name="Ink 1032">
                <a:extLst>
                  <a:ext uri="{FF2B5EF4-FFF2-40B4-BE49-F238E27FC236}">
                    <a16:creationId xmlns:a16="http://schemas.microsoft.com/office/drawing/2014/main" id="{AC637C77-3FA6-7CD5-9EF5-3A05AEDC8FA2}"/>
                  </a:ext>
                </a:extLst>
              </p14:cNvPr>
              <p14:cNvContentPartPr/>
              <p14:nvPr/>
            </p14:nvContentPartPr>
            <p14:xfrm>
              <a:off x="-2026382" y="2051085"/>
              <a:ext cx="360" cy="360"/>
            </p14:xfrm>
          </p:contentPart>
        </mc:Choice>
        <mc:Fallback xmlns="">
          <p:pic>
            <p:nvPicPr>
              <p:cNvPr id="1033" name="Ink 1032">
                <a:extLst>
                  <a:ext uri="{FF2B5EF4-FFF2-40B4-BE49-F238E27FC236}">
                    <a16:creationId xmlns:a16="http://schemas.microsoft.com/office/drawing/2014/main" id="{AC637C77-3FA6-7CD5-9EF5-3A05AEDC8FA2}"/>
                  </a:ext>
                </a:extLst>
              </p:cNvPr>
              <p:cNvPicPr/>
              <p:nvPr/>
            </p:nvPicPr>
            <p:blipFill>
              <a:blip r:embed="rId9"/>
              <a:stretch>
                <a:fillRect/>
              </a:stretch>
            </p:blipFill>
            <p:spPr>
              <a:xfrm>
                <a:off x="-2030702" y="2046765"/>
                <a:ext cx="9000" cy="9000"/>
              </a:xfrm>
              <a:prstGeom prst="rect">
                <a:avLst/>
              </a:prstGeom>
            </p:spPr>
          </p:pic>
        </mc:Fallback>
      </mc:AlternateContent>
      <p:sp>
        <p:nvSpPr>
          <p:cNvPr id="2" name="object 19">
            <a:extLst>
              <a:ext uri="{FF2B5EF4-FFF2-40B4-BE49-F238E27FC236}">
                <a16:creationId xmlns:a16="http://schemas.microsoft.com/office/drawing/2014/main" id="{862EDE86-0DD1-B282-9FB9-D2F1E7CC44BF}"/>
              </a:ext>
            </a:extLst>
          </p:cNvPr>
          <p:cNvSpPr/>
          <p:nvPr/>
        </p:nvSpPr>
        <p:spPr>
          <a:xfrm>
            <a:off x="3603730" y="1278572"/>
            <a:ext cx="1920271" cy="943133"/>
          </a:xfrm>
          <a:custGeom>
            <a:avLst/>
            <a:gdLst/>
            <a:ahLst/>
            <a:cxnLst/>
            <a:rect l="l" t="t" r="r" b="b"/>
            <a:pathLst>
              <a:path w="1202054" h="165100">
                <a:moveTo>
                  <a:pt x="0" y="0"/>
                </a:moveTo>
                <a:lnTo>
                  <a:pt x="675259" y="0"/>
                </a:lnTo>
                <a:lnTo>
                  <a:pt x="720752" y="2194"/>
                </a:lnTo>
                <a:lnTo>
                  <a:pt x="771215" y="8389"/>
                </a:lnTo>
                <a:lnTo>
                  <a:pt x="823864" y="17997"/>
                </a:lnTo>
                <a:lnTo>
                  <a:pt x="875919" y="30434"/>
                </a:lnTo>
                <a:lnTo>
                  <a:pt x="924598" y="45115"/>
                </a:lnTo>
                <a:lnTo>
                  <a:pt x="967117" y="61455"/>
                </a:lnTo>
                <a:lnTo>
                  <a:pt x="1201559" y="164757"/>
                </a:lnTo>
              </a:path>
            </a:pathLst>
          </a:custGeom>
          <a:ln w="9525">
            <a:solidFill>
              <a:srgbClr val="2B4834"/>
            </a:solidFill>
          </a:ln>
        </p:spPr>
        <p:txBody>
          <a:bodyPr wrap="square" lIns="0" tIns="0" rIns="0" bIns="0" rtlCol="0"/>
          <a:lstStyle/>
          <a:p>
            <a:endParaRPr>
              <a:latin typeface="Azo Sans" panose="020B0603030303020204" pitchFamily="34" charset="77"/>
            </a:endParaRPr>
          </a:p>
        </p:txBody>
      </p:sp>
      <p:sp>
        <p:nvSpPr>
          <p:cNvPr id="9" name="object 43">
            <a:extLst>
              <a:ext uri="{FF2B5EF4-FFF2-40B4-BE49-F238E27FC236}">
                <a16:creationId xmlns:a16="http://schemas.microsoft.com/office/drawing/2014/main" id="{96224A0D-4D34-1848-3E07-F2467A03F006}"/>
              </a:ext>
            </a:extLst>
          </p:cNvPr>
          <p:cNvSpPr/>
          <p:nvPr/>
        </p:nvSpPr>
        <p:spPr>
          <a:xfrm>
            <a:off x="6903675" y="3934679"/>
            <a:ext cx="217711" cy="317655"/>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Azo Sans" panose="020B0603030303020204" pitchFamily="34" charset="77"/>
            </a:endParaRPr>
          </a:p>
        </p:txBody>
      </p:sp>
      <p:sp>
        <p:nvSpPr>
          <p:cNvPr id="20" name="object 42">
            <a:extLst>
              <a:ext uri="{FF2B5EF4-FFF2-40B4-BE49-F238E27FC236}">
                <a16:creationId xmlns:a16="http://schemas.microsoft.com/office/drawing/2014/main" id="{535DE2AE-24BE-59BE-6F4F-6520471287BF}"/>
              </a:ext>
            </a:extLst>
          </p:cNvPr>
          <p:cNvSpPr txBox="1"/>
          <p:nvPr/>
        </p:nvSpPr>
        <p:spPr>
          <a:xfrm>
            <a:off x="7213817" y="4001987"/>
            <a:ext cx="1030410" cy="151324"/>
          </a:xfrm>
          <a:prstGeom prst="rect">
            <a:avLst/>
          </a:prstGeom>
        </p:spPr>
        <p:txBody>
          <a:bodyPr vert="horz" wrap="none" lIns="0" tIns="12700" rIns="0" bIns="0" rtlCol="0">
            <a:spAutoFit/>
          </a:bodyPr>
          <a:lstStyle/>
          <a:p>
            <a:pPr marL="12700">
              <a:lnSpc>
                <a:spcPct val="100000"/>
              </a:lnSpc>
              <a:spcBef>
                <a:spcPts val="100"/>
              </a:spcBef>
            </a:pPr>
            <a:r>
              <a:rPr sz="900" b="1" spc="45">
                <a:solidFill>
                  <a:srgbClr val="2B4834"/>
                </a:solidFill>
                <a:latin typeface="Azo Sans"/>
                <a:cs typeface="Azo Sans"/>
              </a:rPr>
              <a:t>FOOD</a:t>
            </a:r>
            <a:r>
              <a:rPr sz="900" b="1" spc="90">
                <a:solidFill>
                  <a:srgbClr val="2B4834"/>
                </a:solidFill>
                <a:latin typeface="Azo Sans"/>
                <a:cs typeface="Azo Sans"/>
              </a:rPr>
              <a:t> </a:t>
            </a:r>
            <a:r>
              <a:rPr sz="900" b="1" spc="55">
                <a:solidFill>
                  <a:srgbClr val="2B4834"/>
                </a:solidFill>
                <a:latin typeface="Azo Sans"/>
                <a:cs typeface="Azo Sans"/>
              </a:rPr>
              <a:t>SECURITY</a:t>
            </a:r>
            <a:endParaRPr sz="900">
              <a:latin typeface="Azo Sans"/>
              <a:cs typeface="Azo Sans"/>
            </a:endParaRPr>
          </a:p>
        </p:txBody>
      </p:sp>
      <p:sp>
        <p:nvSpPr>
          <p:cNvPr id="22" name="object 44">
            <a:extLst>
              <a:ext uri="{FF2B5EF4-FFF2-40B4-BE49-F238E27FC236}">
                <a16:creationId xmlns:a16="http://schemas.microsoft.com/office/drawing/2014/main" id="{F2202452-0775-3D81-7AAC-6B56384ED7DC}"/>
              </a:ext>
            </a:extLst>
          </p:cNvPr>
          <p:cNvSpPr txBox="1"/>
          <p:nvPr/>
        </p:nvSpPr>
        <p:spPr>
          <a:xfrm>
            <a:off x="7222728" y="4176958"/>
            <a:ext cx="1890261" cy="289823"/>
          </a:xfrm>
          <a:prstGeom prst="rect">
            <a:avLst/>
          </a:prstGeom>
        </p:spPr>
        <p:txBody>
          <a:bodyPr vert="horz" wrap="none" lIns="0" tIns="12700" rIns="0" bIns="0" rtlCol="0">
            <a:spAutoFit/>
          </a:bodyPr>
          <a:lstStyle/>
          <a:p>
            <a:pPr marL="184150" marR="5080" indent="-171450">
              <a:lnSpc>
                <a:spcPct val="100000"/>
              </a:lnSpc>
              <a:spcBef>
                <a:spcPts val="100"/>
              </a:spcBef>
              <a:buFont typeface="Arial" panose="020B0604020202020204" pitchFamily="34" charset="0"/>
              <a:buChar char="•"/>
              <a:tabLst>
                <a:tab pos="240665" algn="l"/>
                <a:tab pos="241300" algn="l"/>
              </a:tabLst>
            </a:pPr>
            <a:r>
              <a:rPr lang="en-US" sz="900">
                <a:solidFill>
                  <a:srgbClr val="2B4834"/>
                </a:solidFill>
                <a:latin typeface="AzoSans-Light"/>
                <a:cs typeface="AzoSans-Medium"/>
              </a:rPr>
              <a:t>The school provides daily meals</a:t>
            </a:r>
            <a:br>
              <a:rPr lang="en-US" sz="900">
                <a:solidFill>
                  <a:srgbClr val="2B4834"/>
                </a:solidFill>
                <a:latin typeface="AzoSans-Light"/>
                <a:cs typeface="AzoSans-Medium"/>
              </a:rPr>
            </a:br>
            <a:r>
              <a:rPr lang="en-US" sz="900">
                <a:solidFill>
                  <a:srgbClr val="2B4834"/>
                </a:solidFill>
                <a:latin typeface="AzoSans-Light"/>
                <a:cs typeface="AzoSans-Medium"/>
              </a:rPr>
              <a:t> to the students</a:t>
            </a:r>
          </a:p>
        </p:txBody>
      </p:sp>
      <p:sp>
        <p:nvSpPr>
          <p:cNvPr id="23" name="object 41">
            <a:extLst>
              <a:ext uri="{FF2B5EF4-FFF2-40B4-BE49-F238E27FC236}">
                <a16:creationId xmlns:a16="http://schemas.microsoft.com/office/drawing/2014/main" id="{11A9DAFA-3585-72CA-7E96-A0E075266032}"/>
              </a:ext>
            </a:extLst>
          </p:cNvPr>
          <p:cNvSpPr/>
          <p:nvPr/>
        </p:nvSpPr>
        <p:spPr>
          <a:xfrm>
            <a:off x="7179747" y="4151814"/>
            <a:ext cx="2286000" cy="0"/>
          </a:xfrm>
          <a:custGeom>
            <a:avLst/>
            <a:gdLst/>
            <a:ahLst/>
            <a:cxnLst/>
            <a:rect l="l" t="t" r="r" b="b"/>
            <a:pathLst>
              <a:path w="2258695">
                <a:moveTo>
                  <a:pt x="0" y="0"/>
                </a:moveTo>
                <a:lnTo>
                  <a:pt x="2258237" y="0"/>
                </a:lnTo>
              </a:path>
            </a:pathLst>
          </a:custGeom>
          <a:ln w="3175">
            <a:solidFill>
              <a:srgbClr val="2B4834"/>
            </a:solidFill>
          </a:ln>
        </p:spPr>
        <p:txBody>
          <a:bodyPr wrap="square" lIns="0" tIns="0" rIns="0" bIns="0" rtlCol="0"/>
          <a:lstStyle/>
          <a:p>
            <a:endParaRPr>
              <a:latin typeface="Azo Sans" panose="020B0603030303020204" pitchFamily="34" charset="77"/>
            </a:endParaRPr>
          </a:p>
        </p:txBody>
      </p:sp>
      <p:sp>
        <p:nvSpPr>
          <p:cNvPr id="41" name="object 45">
            <a:extLst>
              <a:ext uri="{FF2B5EF4-FFF2-40B4-BE49-F238E27FC236}">
                <a16:creationId xmlns:a16="http://schemas.microsoft.com/office/drawing/2014/main" id="{E146DEB5-74C5-06CE-7136-26BC99C8F47E}"/>
              </a:ext>
            </a:extLst>
          </p:cNvPr>
          <p:cNvSpPr txBox="1"/>
          <p:nvPr/>
        </p:nvSpPr>
        <p:spPr>
          <a:xfrm>
            <a:off x="7171437" y="5018080"/>
            <a:ext cx="2194561" cy="566822"/>
          </a:xfrm>
          <a:prstGeom prst="rect">
            <a:avLst/>
          </a:prstGeom>
        </p:spPr>
        <p:txBody>
          <a:bodyPr vert="horz" wrap="square" lIns="0" tIns="12700" rIns="0" bIns="0" rtlCol="0">
            <a:spAutoFit/>
          </a:bodyPr>
          <a:lstStyle/>
          <a:p>
            <a:pPr marL="241300" indent="-228600">
              <a:lnSpc>
                <a:spcPct val="100000"/>
              </a:lnSpc>
              <a:spcBef>
                <a:spcPts val="100"/>
              </a:spcBef>
              <a:buFont typeface="AzoSans-Black"/>
              <a:buChar char="•"/>
              <a:tabLst>
                <a:tab pos="240665" algn="l"/>
                <a:tab pos="241300" algn="l"/>
              </a:tabLst>
            </a:pPr>
            <a:r>
              <a:rPr lang="en-US" sz="900">
                <a:solidFill>
                  <a:srgbClr val="2B4834"/>
                </a:solidFill>
                <a:latin typeface="AzoSans-Light"/>
                <a:cs typeface="AzoSans-Light"/>
              </a:rPr>
              <a:t>Supports </a:t>
            </a:r>
            <a:r>
              <a:rPr lang="en-US" sz="900" b="1">
                <a:solidFill>
                  <a:srgbClr val="2B4834"/>
                </a:solidFill>
                <a:latin typeface="AzoSans-Light"/>
                <a:cs typeface="AzoSans-Light"/>
              </a:rPr>
              <a:t>4 Nursery Schools, 3 private secondary schools, one training and vocational center and 10 Subsidized secondary schools </a:t>
            </a:r>
          </a:p>
        </p:txBody>
      </p:sp>
      <p:sp>
        <p:nvSpPr>
          <p:cNvPr id="50" name="object 47">
            <a:extLst>
              <a:ext uri="{FF2B5EF4-FFF2-40B4-BE49-F238E27FC236}">
                <a16:creationId xmlns:a16="http://schemas.microsoft.com/office/drawing/2014/main" id="{3C7ADB52-6D68-8174-63C8-D514E5062D56}"/>
              </a:ext>
            </a:extLst>
          </p:cNvPr>
          <p:cNvSpPr txBox="1"/>
          <p:nvPr/>
        </p:nvSpPr>
        <p:spPr>
          <a:xfrm>
            <a:off x="7213817" y="4851694"/>
            <a:ext cx="2331205" cy="151323"/>
          </a:xfrm>
          <a:prstGeom prst="rect">
            <a:avLst/>
          </a:prstGeom>
        </p:spPr>
        <p:txBody>
          <a:bodyPr vert="horz" wrap="square" lIns="0" tIns="12700" rIns="0" bIns="0" rtlCol="0">
            <a:spAutoFit/>
          </a:bodyPr>
          <a:lstStyle/>
          <a:p>
            <a:pPr marL="12700">
              <a:lnSpc>
                <a:spcPct val="100000"/>
              </a:lnSpc>
              <a:spcBef>
                <a:spcPts val="100"/>
              </a:spcBef>
            </a:pPr>
            <a:r>
              <a:rPr sz="900" b="1" spc="55">
                <a:solidFill>
                  <a:srgbClr val="2B4834"/>
                </a:solidFill>
                <a:latin typeface="Azo Sans"/>
                <a:cs typeface="Azo Sans"/>
              </a:rPr>
              <a:t>STRENGTHENED </a:t>
            </a:r>
            <a:r>
              <a:rPr sz="900" b="1" spc="50">
                <a:solidFill>
                  <a:srgbClr val="2B4834"/>
                </a:solidFill>
                <a:latin typeface="Azo Sans"/>
                <a:cs typeface="Azo Sans"/>
              </a:rPr>
              <a:t>SOCIAL</a:t>
            </a:r>
            <a:r>
              <a:rPr sz="900" b="1" spc="180">
                <a:solidFill>
                  <a:srgbClr val="2B4834"/>
                </a:solidFill>
                <a:latin typeface="Azo Sans"/>
                <a:cs typeface="Azo Sans"/>
              </a:rPr>
              <a:t> </a:t>
            </a:r>
            <a:r>
              <a:rPr sz="900" b="1" spc="65">
                <a:solidFill>
                  <a:srgbClr val="2B4834"/>
                </a:solidFill>
                <a:latin typeface="Azo Sans"/>
                <a:cs typeface="Azo Sans"/>
              </a:rPr>
              <a:t>ENTITIES</a:t>
            </a:r>
            <a:endParaRPr sz="900">
              <a:latin typeface="Azo Sans"/>
              <a:cs typeface="Azo Sans"/>
            </a:endParaRPr>
          </a:p>
        </p:txBody>
      </p:sp>
      <p:sp>
        <p:nvSpPr>
          <p:cNvPr id="40" name="object 48">
            <a:extLst>
              <a:ext uri="{FF2B5EF4-FFF2-40B4-BE49-F238E27FC236}">
                <a16:creationId xmlns:a16="http://schemas.microsoft.com/office/drawing/2014/main" id="{917A91C4-B0C8-737D-621D-69223E68853B}"/>
              </a:ext>
            </a:extLst>
          </p:cNvPr>
          <p:cNvSpPr/>
          <p:nvPr/>
        </p:nvSpPr>
        <p:spPr>
          <a:xfrm>
            <a:off x="6903678" y="4807343"/>
            <a:ext cx="172152" cy="400853"/>
          </a:xfrm>
          <a:custGeom>
            <a:avLst/>
            <a:gdLst/>
            <a:ahLst/>
            <a:cxnLst/>
            <a:rect l="l" t="t" r="r" b="b"/>
            <a:pathLst>
              <a:path w="274954" h="276225">
                <a:moveTo>
                  <a:pt x="168122" y="0"/>
                </a:moveTo>
                <a:lnTo>
                  <a:pt x="106184" y="0"/>
                </a:lnTo>
                <a:lnTo>
                  <a:pt x="97223" y="1821"/>
                </a:lnTo>
                <a:lnTo>
                  <a:pt x="89904" y="6788"/>
                </a:lnTo>
                <a:lnTo>
                  <a:pt x="84969" y="14155"/>
                </a:lnTo>
                <a:lnTo>
                  <a:pt x="83159" y="23177"/>
                </a:lnTo>
                <a:lnTo>
                  <a:pt x="83159" y="83692"/>
                </a:lnTo>
                <a:lnTo>
                  <a:pt x="23025" y="83692"/>
                </a:lnTo>
                <a:lnTo>
                  <a:pt x="14058" y="85514"/>
                </a:lnTo>
                <a:lnTo>
                  <a:pt x="6740" y="90481"/>
                </a:lnTo>
                <a:lnTo>
                  <a:pt x="1808" y="97848"/>
                </a:lnTo>
                <a:lnTo>
                  <a:pt x="0" y="106870"/>
                </a:lnTo>
                <a:lnTo>
                  <a:pt x="30" y="169379"/>
                </a:lnTo>
                <a:lnTo>
                  <a:pt x="1808" y="178249"/>
                </a:lnTo>
                <a:lnTo>
                  <a:pt x="6740" y="185616"/>
                </a:lnTo>
                <a:lnTo>
                  <a:pt x="14058" y="190583"/>
                </a:lnTo>
                <a:lnTo>
                  <a:pt x="23025" y="192404"/>
                </a:lnTo>
                <a:lnTo>
                  <a:pt x="83159" y="192404"/>
                </a:lnTo>
                <a:lnTo>
                  <a:pt x="83159" y="252920"/>
                </a:lnTo>
                <a:lnTo>
                  <a:pt x="84969" y="261935"/>
                </a:lnTo>
                <a:lnTo>
                  <a:pt x="89904" y="269298"/>
                </a:lnTo>
                <a:lnTo>
                  <a:pt x="97223" y="274264"/>
                </a:lnTo>
                <a:lnTo>
                  <a:pt x="106184" y="276085"/>
                </a:lnTo>
                <a:lnTo>
                  <a:pt x="130175" y="276085"/>
                </a:lnTo>
                <a:lnTo>
                  <a:pt x="131334" y="241338"/>
                </a:lnTo>
                <a:lnTo>
                  <a:pt x="132953" y="203566"/>
                </a:lnTo>
                <a:lnTo>
                  <a:pt x="134776" y="175572"/>
                </a:lnTo>
                <a:lnTo>
                  <a:pt x="98110" y="175572"/>
                </a:lnTo>
                <a:lnTo>
                  <a:pt x="83105" y="174014"/>
                </a:lnTo>
                <a:lnTo>
                  <a:pt x="68110" y="169379"/>
                </a:lnTo>
                <a:lnTo>
                  <a:pt x="54018" y="161124"/>
                </a:lnTo>
                <a:lnTo>
                  <a:pt x="45188" y="151525"/>
                </a:lnTo>
                <a:lnTo>
                  <a:pt x="41551" y="141413"/>
                </a:lnTo>
                <a:lnTo>
                  <a:pt x="43040" y="131622"/>
                </a:lnTo>
                <a:lnTo>
                  <a:pt x="49122" y="123842"/>
                </a:lnTo>
                <a:lnTo>
                  <a:pt x="58939" y="119602"/>
                </a:lnTo>
                <a:lnTo>
                  <a:pt x="112804" y="119524"/>
                </a:lnTo>
                <a:lnTo>
                  <a:pt x="107826" y="103351"/>
                </a:lnTo>
                <a:lnTo>
                  <a:pt x="108058" y="61135"/>
                </a:lnTo>
                <a:lnTo>
                  <a:pt x="137160" y="32283"/>
                </a:lnTo>
                <a:lnTo>
                  <a:pt x="191147" y="32283"/>
                </a:lnTo>
                <a:lnTo>
                  <a:pt x="191147" y="23177"/>
                </a:lnTo>
                <a:lnTo>
                  <a:pt x="189337" y="14155"/>
                </a:lnTo>
                <a:lnTo>
                  <a:pt x="184402" y="6788"/>
                </a:lnTo>
                <a:lnTo>
                  <a:pt x="177083" y="1821"/>
                </a:lnTo>
                <a:lnTo>
                  <a:pt x="168122" y="0"/>
                </a:lnTo>
                <a:close/>
              </a:path>
              <a:path w="274954" h="276225">
                <a:moveTo>
                  <a:pt x="150450" y="160794"/>
                </a:moveTo>
                <a:lnTo>
                  <a:pt x="137160" y="160794"/>
                </a:lnTo>
                <a:lnTo>
                  <a:pt x="139392" y="173231"/>
                </a:lnTo>
                <a:lnTo>
                  <a:pt x="141373" y="203566"/>
                </a:lnTo>
                <a:lnTo>
                  <a:pt x="142996" y="241338"/>
                </a:lnTo>
                <a:lnTo>
                  <a:pt x="144157" y="276085"/>
                </a:lnTo>
                <a:lnTo>
                  <a:pt x="168122" y="276085"/>
                </a:lnTo>
                <a:lnTo>
                  <a:pt x="177083" y="274264"/>
                </a:lnTo>
                <a:lnTo>
                  <a:pt x="184402" y="269298"/>
                </a:lnTo>
                <a:lnTo>
                  <a:pt x="189337" y="261935"/>
                </a:lnTo>
                <a:lnTo>
                  <a:pt x="191147" y="252920"/>
                </a:lnTo>
                <a:lnTo>
                  <a:pt x="191147" y="192404"/>
                </a:lnTo>
                <a:lnTo>
                  <a:pt x="251307" y="192404"/>
                </a:lnTo>
                <a:lnTo>
                  <a:pt x="260268" y="190583"/>
                </a:lnTo>
                <a:lnTo>
                  <a:pt x="267587" y="185616"/>
                </a:lnTo>
                <a:lnTo>
                  <a:pt x="272522" y="178249"/>
                </a:lnTo>
                <a:lnTo>
                  <a:pt x="273059" y="175572"/>
                </a:lnTo>
                <a:lnTo>
                  <a:pt x="176215" y="175572"/>
                </a:lnTo>
                <a:lnTo>
                  <a:pt x="163077" y="174343"/>
                </a:lnTo>
                <a:lnTo>
                  <a:pt x="153695" y="170611"/>
                </a:lnTo>
                <a:lnTo>
                  <a:pt x="168097" y="163638"/>
                </a:lnTo>
                <a:lnTo>
                  <a:pt x="171444" y="161975"/>
                </a:lnTo>
                <a:lnTo>
                  <a:pt x="149987" y="161975"/>
                </a:lnTo>
                <a:lnTo>
                  <a:pt x="150450" y="160794"/>
                </a:lnTo>
                <a:close/>
              </a:path>
              <a:path w="274954" h="276225">
                <a:moveTo>
                  <a:pt x="63931" y="140741"/>
                </a:moveTo>
                <a:lnTo>
                  <a:pt x="70605" y="145421"/>
                </a:lnTo>
                <a:lnTo>
                  <a:pt x="87129" y="154147"/>
                </a:lnTo>
                <a:lnTo>
                  <a:pt x="106228" y="163638"/>
                </a:lnTo>
                <a:lnTo>
                  <a:pt x="120624" y="170611"/>
                </a:lnTo>
                <a:lnTo>
                  <a:pt x="111244" y="174343"/>
                </a:lnTo>
                <a:lnTo>
                  <a:pt x="98110" y="175572"/>
                </a:lnTo>
                <a:lnTo>
                  <a:pt x="134776" y="175572"/>
                </a:lnTo>
                <a:lnTo>
                  <a:pt x="134929" y="173231"/>
                </a:lnTo>
                <a:lnTo>
                  <a:pt x="136948" y="161975"/>
                </a:lnTo>
                <a:lnTo>
                  <a:pt x="124345" y="161975"/>
                </a:lnTo>
                <a:lnTo>
                  <a:pt x="109449" y="156162"/>
                </a:lnTo>
                <a:lnTo>
                  <a:pt x="89514" y="148620"/>
                </a:lnTo>
                <a:lnTo>
                  <a:pt x="71890" y="142446"/>
                </a:lnTo>
                <a:lnTo>
                  <a:pt x="63931" y="140741"/>
                </a:lnTo>
                <a:close/>
              </a:path>
              <a:path w="274954" h="276225">
                <a:moveTo>
                  <a:pt x="274332" y="119524"/>
                </a:moveTo>
                <a:lnTo>
                  <a:pt x="202397" y="119524"/>
                </a:lnTo>
                <a:lnTo>
                  <a:pt x="215393" y="119602"/>
                </a:lnTo>
                <a:lnTo>
                  <a:pt x="225210" y="123842"/>
                </a:lnTo>
                <a:lnTo>
                  <a:pt x="231292" y="131622"/>
                </a:lnTo>
                <a:lnTo>
                  <a:pt x="232775" y="141413"/>
                </a:lnTo>
                <a:lnTo>
                  <a:pt x="229139" y="151525"/>
                </a:lnTo>
                <a:lnTo>
                  <a:pt x="220312" y="161124"/>
                </a:lnTo>
                <a:lnTo>
                  <a:pt x="206222" y="169379"/>
                </a:lnTo>
                <a:lnTo>
                  <a:pt x="191225" y="174014"/>
                </a:lnTo>
                <a:lnTo>
                  <a:pt x="176215" y="175572"/>
                </a:lnTo>
                <a:lnTo>
                  <a:pt x="273059" y="175572"/>
                </a:lnTo>
                <a:lnTo>
                  <a:pt x="274302" y="169379"/>
                </a:lnTo>
                <a:lnTo>
                  <a:pt x="274332" y="119524"/>
                </a:lnTo>
                <a:close/>
              </a:path>
              <a:path w="274954" h="276225">
                <a:moveTo>
                  <a:pt x="112804" y="119524"/>
                </a:moveTo>
                <a:lnTo>
                  <a:pt x="71934" y="119524"/>
                </a:lnTo>
                <a:lnTo>
                  <a:pt x="87553" y="124231"/>
                </a:lnTo>
                <a:lnTo>
                  <a:pt x="101164" y="132080"/>
                </a:lnTo>
                <a:lnTo>
                  <a:pt x="112550" y="142041"/>
                </a:lnTo>
                <a:lnTo>
                  <a:pt x="120636" y="152533"/>
                </a:lnTo>
                <a:lnTo>
                  <a:pt x="124345" y="161975"/>
                </a:lnTo>
                <a:lnTo>
                  <a:pt x="136948" y="161975"/>
                </a:lnTo>
                <a:lnTo>
                  <a:pt x="137160" y="160794"/>
                </a:lnTo>
                <a:lnTo>
                  <a:pt x="150450" y="160794"/>
                </a:lnTo>
                <a:lnTo>
                  <a:pt x="153690" y="152533"/>
                </a:lnTo>
                <a:lnTo>
                  <a:pt x="157728" y="147294"/>
                </a:lnTo>
                <a:lnTo>
                  <a:pt x="131127" y="147294"/>
                </a:lnTo>
                <a:lnTo>
                  <a:pt x="121911" y="137819"/>
                </a:lnTo>
                <a:lnTo>
                  <a:pt x="113707" y="122458"/>
                </a:lnTo>
                <a:lnTo>
                  <a:pt x="112804" y="119524"/>
                </a:lnTo>
                <a:close/>
              </a:path>
              <a:path w="274954" h="276225">
                <a:moveTo>
                  <a:pt x="210400" y="140741"/>
                </a:moveTo>
                <a:lnTo>
                  <a:pt x="202441" y="142446"/>
                </a:lnTo>
                <a:lnTo>
                  <a:pt x="184818" y="148620"/>
                </a:lnTo>
                <a:lnTo>
                  <a:pt x="164882" y="156162"/>
                </a:lnTo>
                <a:lnTo>
                  <a:pt x="149987" y="161975"/>
                </a:lnTo>
                <a:lnTo>
                  <a:pt x="171444" y="161975"/>
                </a:lnTo>
                <a:lnTo>
                  <a:pt x="187196" y="154147"/>
                </a:lnTo>
                <a:lnTo>
                  <a:pt x="203721" y="145421"/>
                </a:lnTo>
                <a:lnTo>
                  <a:pt x="210400" y="140741"/>
                </a:lnTo>
                <a:close/>
              </a:path>
              <a:path w="274954" h="276225">
                <a:moveTo>
                  <a:pt x="137160" y="62522"/>
                </a:moveTo>
                <a:lnTo>
                  <a:pt x="135081" y="73113"/>
                </a:lnTo>
                <a:lnTo>
                  <a:pt x="133295" y="97848"/>
                </a:lnTo>
                <a:lnTo>
                  <a:pt x="131934" y="126087"/>
                </a:lnTo>
                <a:lnTo>
                  <a:pt x="131127" y="147294"/>
                </a:lnTo>
                <a:lnTo>
                  <a:pt x="143205" y="147294"/>
                </a:lnTo>
                <a:lnTo>
                  <a:pt x="142392" y="126087"/>
                </a:lnTo>
                <a:lnTo>
                  <a:pt x="141030" y="97831"/>
                </a:lnTo>
                <a:lnTo>
                  <a:pt x="139243" y="73113"/>
                </a:lnTo>
                <a:lnTo>
                  <a:pt x="137160" y="62522"/>
                </a:lnTo>
                <a:close/>
              </a:path>
              <a:path w="274954" h="276225">
                <a:moveTo>
                  <a:pt x="191147" y="32283"/>
                </a:moveTo>
                <a:lnTo>
                  <a:pt x="137160" y="32283"/>
                </a:lnTo>
                <a:lnTo>
                  <a:pt x="149456" y="35606"/>
                </a:lnTo>
                <a:lnTo>
                  <a:pt x="159496" y="45340"/>
                </a:lnTo>
                <a:lnTo>
                  <a:pt x="166263" y="61135"/>
                </a:lnTo>
                <a:lnTo>
                  <a:pt x="168744" y="82638"/>
                </a:lnTo>
                <a:lnTo>
                  <a:pt x="166495" y="103351"/>
                </a:lnTo>
                <a:lnTo>
                  <a:pt x="160618" y="122458"/>
                </a:lnTo>
                <a:lnTo>
                  <a:pt x="152419" y="137819"/>
                </a:lnTo>
                <a:lnTo>
                  <a:pt x="143205" y="147294"/>
                </a:lnTo>
                <a:lnTo>
                  <a:pt x="157728" y="147294"/>
                </a:lnTo>
                <a:lnTo>
                  <a:pt x="161777" y="142041"/>
                </a:lnTo>
                <a:lnTo>
                  <a:pt x="173166" y="132080"/>
                </a:lnTo>
                <a:lnTo>
                  <a:pt x="186778" y="124231"/>
                </a:lnTo>
                <a:lnTo>
                  <a:pt x="202397" y="119524"/>
                </a:lnTo>
                <a:lnTo>
                  <a:pt x="274332" y="119524"/>
                </a:lnTo>
                <a:lnTo>
                  <a:pt x="274332" y="106870"/>
                </a:lnTo>
                <a:lnTo>
                  <a:pt x="272511" y="97831"/>
                </a:lnTo>
                <a:lnTo>
                  <a:pt x="267587" y="90481"/>
                </a:lnTo>
                <a:lnTo>
                  <a:pt x="260268" y="85514"/>
                </a:lnTo>
                <a:lnTo>
                  <a:pt x="251307" y="83692"/>
                </a:lnTo>
                <a:lnTo>
                  <a:pt x="191147" y="83692"/>
                </a:lnTo>
                <a:lnTo>
                  <a:pt x="191147" y="32283"/>
                </a:lnTo>
                <a:close/>
              </a:path>
            </a:pathLst>
          </a:custGeom>
          <a:solidFill>
            <a:srgbClr val="7B7B7B"/>
          </a:solidFill>
        </p:spPr>
        <p:txBody>
          <a:bodyPr wrap="square" lIns="0" tIns="0" rIns="0" bIns="0" rtlCol="0"/>
          <a:lstStyle/>
          <a:p>
            <a:endParaRPr>
              <a:latin typeface="Azo Sans" panose="020B0603030303020204" pitchFamily="34" charset="77"/>
            </a:endParaRPr>
          </a:p>
        </p:txBody>
      </p:sp>
      <p:sp>
        <p:nvSpPr>
          <p:cNvPr id="51" name="object 46">
            <a:extLst>
              <a:ext uri="{FF2B5EF4-FFF2-40B4-BE49-F238E27FC236}">
                <a16:creationId xmlns:a16="http://schemas.microsoft.com/office/drawing/2014/main" id="{80A52C6A-4A1B-B245-52CC-0369622919A5}"/>
              </a:ext>
            </a:extLst>
          </p:cNvPr>
          <p:cNvSpPr/>
          <p:nvPr/>
        </p:nvSpPr>
        <p:spPr>
          <a:xfrm>
            <a:off x="7179747" y="5004169"/>
            <a:ext cx="2286000" cy="0"/>
          </a:xfrm>
          <a:custGeom>
            <a:avLst/>
            <a:gdLst/>
            <a:ahLst/>
            <a:cxnLst/>
            <a:rect l="l" t="t" r="r" b="b"/>
            <a:pathLst>
              <a:path w="2253615">
                <a:moveTo>
                  <a:pt x="0" y="0"/>
                </a:moveTo>
                <a:lnTo>
                  <a:pt x="2253234" y="0"/>
                </a:lnTo>
              </a:path>
            </a:pathLst>
          </a:custGeom>
          <a:ln w="3175">
            <a:solidFill>
              <a:srgbClr val="2B4834"/>
            </a:solidFill>
          </a:ln>
        </p:spPr>
        <p:txBody>
          <a:bodyPr wrap="square" lIns="0" tIns="0" rIns="0" bIns="0" rtlCol="0"/>
          <a:lstStyle/>
          <a:p>
            <a:endParaRPr>
              <a:latin typeface="Azo Sans" panose="020B0603030303020204" pitchFamily="34" charset="77"/>
            </a:endParaRPr>
          </a:p>
        </p:txBody>
      </p:sp>
      <p:pic>
        <p:nvPicPr>
          <p:cNvPr id="38" name="Picture 37">
            <a:extLst>
              <a:ext uri="{FF2B5EF4-FFF2-40B4-BE49-F238E27FC236}">
                <a16:creationId xmlns:a16="http://schemas.microsoft.com/office/drawing/2014/main" id="{39DC6080-4440-1EA6-23D7-DA17D3B15D63}"/>
              </a:ext>
            </a:extLst>
          </p:cNvPr>
          <p:cNvPicPr>
            <a:picLocks noChangeAspect="1"/>
          </p:cNvPicPr>
          <p:nvPr/>
        </p:nvPicPr>
        <p:blipFill rotWithShape="1">
          <a:blip r:embed="rId16"/>
          <a:srcRect l="18043" t="14642" r="6010" b="17118"/>
          <a:stretch/>
        </p:blipFill>
        <p:spPr>
          <a:xfrm>
            <a:off x="3566963" y="2924876"/>
            <a:ext cx="1304152" cy="1840917"/>
          </a:xfrm>
          <a:prstGeom prst="rect">
            <a:avLst/>
          </a:prstGeom>
        </p:spPr>
      </p:pic>
      <p:pic>
        <p:nvPicPr>
          <p:cNvPr id="5" name="Picture 4">
            <a:extLst>
              <a:ext uri="{FF2B5EF4-FFF2-40B4-BE49-F238E27FC236}">
                <a16:creationId xmlns:a16="http://schemas.microsoft.com/office/drawing/2014/main" id="{3213BE57-9DBF-0CD2-271A-7AA90AE27D90}"/>
              </a:ext>
            </a:extLst>
          </p:cNvPr>
          <p:cNvPicPr>
            <a:picLocks noChangeAspect="1"/>
          </p:cNvPicPr>
          <p:nvPr/>
        </p:nvPicPr>
        <p:blipFill rotWithShape="1">
          <a:blip r:embed="rId17"/>
          <a:srcRect l="24957" t="11799" r="18562" b="39882"/>
          <a:stretch/>
        </p:blipFill>
        <p:spPr>
          <a:xfrm>
            <a:off x="4951357" y="2911322"/>
            <a:ext cx="1439619" cy="1860333"/>
          </a:xfrm>
          <a:prstGeom prst="rect">
            <a:avLst/>
          </a:prstGeom>
        </p:spPr>
      </p:pic>
      <p:pic>
        <p:nvPicPr>
          <p:cNvPr id="7" name="Picture 6">
            <a:extLst>
              <a:ext uri="{FF2B5EF4-FFF2-40B4-BE49-F238E27FC236}">
                <a16:creationId xmlns:a16="http://schemas.microsoft.com/office/drawing/2014/main" id="{74F320C4-9200-81B1-8AD7-686A2523D147}"/>
              </a:ext>
            </a:extLst>
          </p:cNvPr>
          <p:cNvPicPr>
            <a:picLocks noChangeAspect="1"/>
          </p:cNvPicPr>
          <p:nvPr/>
        </p:nvPicPr>
        <p:blipFill rotWithShape="1">
          <a:blip r:embed="rId18"/>
          <a:srcRect l="1106" t="20346" b="-449"/>
          <a:stretch/>
        </p:blipFill>
        <p:spPr>
          <a:xfrm>
            <a:off x="3634775" y="5418547"/>
            <a:ext cx="2788849" cy="1410100"/>
          </a:xfrm>
          <a:prstGeom prst="rect">
            <a:avLst/>
          </a:prstGeom>
        </p:spPr>
      </p:pic>
    </p:spTree>
    <p:extLst>
      <p:ext uri="{BB962C8B-B14F-4D97-AF65-F5344CB8AC3E}">
        <p14:creationId xmlns:p14="http://schemas.microsoft.com/office/powerpoint/2010/main" val="3638384889"/>
      </p:ext>
    </p:extLst>
  </p:cSld>
  <p:clrMapOvr>
    <a:masterClrMapping/>
  </p:clrMapOvr>
</p:sld>
</file>

<file path=ppt/theme/theme1.xml><?xml version="1.0" encoding="utf-8"?>
<a:theme xmlns:a="http://schemas.openxmlformats.org/drawingml/2006/main" name="MI Slide 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A725DE060BEC49B573E10CEA4AFEEA" ma:contentTypeVersion="21" ma:contentTypeDescription="Create a new document." ma:contentTypeScope="" ma:versionID="e243f3421adcc6cf3e79357c0842505c">
  <xsd:schema xmlns:xsd="http://www.w3.org/2001/XMLSchema" xmlns:xs="http://www.w3.org/2001/XMLSchema" xmlns:p="http://schemas.microsoft.com/office/2006/metadata/properties" xmlns:ns2="09a9bbcf-b7db-4fdf-a41e-e2bf2a56d7f6" xmlns:ns3="eef71241-ac56-45a3-82ac-4c1c4329fffc" targetNamespace="http://schemas.microsoft.com/office/2006/metadata/properties" ma:root="true" ma:fieldsID="cef223429de0514c55459d970052ad7e" ns2:_="" ns3:_="">
    <xsd:import namespace="09a9bbcf-b7db-4fdf-a41e-e2bf2a56d7f6"/>
    <xsd:import namespace="eef71241-ac56-45a3-82ac-4c1c4329fffc"/>
    <xsd:element name="properties">
      <xsd:complexType>
        <xsd:sequence>
          <xsd:element name="documentManagement">
            <xsd:complexType>
              <xsd:all>
                <xsd:element ref="ns2:MigrationWizId" minOccurs="0"/>
                <xsd:element ref="ns2:MigrationWizIdPermissions" minOccurs="0"/>
                <xsd:element ref="ns2:MigrationWizIdVersion" minOccurs="0"/>
                <xsd:element ref="ns2:Sign_x002d_off_x0020_status" minOccurs="0"/>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9bbcf-b7db-4fdf-a41e-e2bf2a56d7f6"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Sign_x002d_off_x0020_status" ma:index="11" nillable="true" ma:displayName="Sign-off status" ma:internalName="Sign_x002d_off_x0020_status" ma:readOnly="false">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_Flow_SignoffStatus" ma:index="25" nillable="true" ma:displayName="Sign-off status" ma:internalName="Sign_x002d_off_x0020_status0">
      <xsd:simpleType>
        <xsd:restriction base="dms:Text"/>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97f51088-22f8-406c-b878-0c4cf5ec90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f71241-ac56-45a3-82ac-4c1c4329fffc"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fc03b5ba-ab13-4c55-a860-5a52f6929d6f}" ma:internalName="TaxCatchAll" ma:showField="CatchAllData" ma:web="eef71241-ac56-45a3-82ac-4c1c4329ff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Version xmlns="09a9bbcf-b7db-4fdf-a41e-e2bf2a56d7f6" xsi:nil="true"/>
    <MigrationWizIdPermissions xmlns="09a9bbcf-b7db-4fdf-a41e-e2bf2a56d7f6">a28dbad2-3bbb-4e3f-84e9-2b5ec48c08f5</MigrationWizIdPermissions>
    <Sign_x002d_off_x0020_status xmlns="09a9bbcf-b7db-4fdf-a41e-e2bf2a56d7f6" xsi:nil="true"/>
    <MigrationWizId xmlns="09a9bbcf-b7db-4fdf-a41e-e2bf2a56d7f6">a28dbad2-3bbb-4e3f-84e9-2b5ec48c08f5</MigrationWizId>
    <_Flow_SignoffStatus xmlns="09a9bbcf-b7db-4fdf-a41e-e2bf2a56d7f6" xsi:nil="true"/>
    <TaxCatchAll xmlns="eef71241-ac56-45a3-82ac-4c1c4329fffc" xsi:nil="true"/>
    <lcf76f155ced4ddcb4097134ff3c332f xmlns="09a9bbcf-b7db-4fdf-a41e-e2bf2a56d7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81D8AF4-9B12-4927-8F70-44E8C0C7243E}">
  <ds:schemaRefs>
    <ds:schemaRef ds:uri="09a9bbcf-b7db-4fdf-a41e-e2bf2a56d7f6"/>
    <ds:schemaRef ds:uri="eef71241-ac56-45a3-82ac-4c1c4329ff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19E5654-4AFD-48BD-A9E7-345FA3F8B5C8}">
  <ds:schemaRefs>
    <ds:schemaRef ds:uri="http://schemas.microsoft.com/sharepoint/v3/contenttype/forms"/>
  </ds:schemaRefs>
</ds:datastoreItem>
</file>

<file path=customXml/itemProps3.xml><?xml version="1.0" encoding="utf-8"?>
<ds:datastoreItem xmlns:ds="http://schemas.openxmlformats.org/officeDocument/2006/customXml" ds:itemID="{E821E2A7-AF44-461E-BA53-E13E1505E225}">
  <ds:schemaRefs>
    <ds:schemaRef ds:uri="09a9bbcf-b7db-4fdf-a41e-e2bf2a56d7f6"/>
    <ds:schemaRef ds:uri="eef71241-ac56-45a3-82ac-4c1c4329ff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278</Words>
  <Application>Microsoft Office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vt:i4>
      </vt:variant>
    </vt:vector>
  </HeadingPairs>
  <TitlesOfParts>
    <vt:vector size="13" baseType="lpstr">
      <vt:lpstr>Minion Pro</vt:lpstr>
      <vt:lpstr>AzoSans-Medium</vt:lpstr>
      <vt:lpstr>Calibri</vt:lpstr>
      <vt:lpstr>AzoSans-Black</vt:lpstr>
      <vt:lpstr>Azo Sans</vt:lpstr>
      <vt:lpstr>AzoSans-Light</vt:lpstr>
      <vt:lpstr>Ebrima</vt:lpstr>
      <vt:lpstr>Arial</vt:lpstr>
      <vt:lpstr>AzoSans-BoldItalic</vt:lpstr>
      <vt:lpstr>MI Slide V2</vt:lpstr>
      <vt:lpstr>1_Office Theme</vt:lpstr>
      <vt:lpstr>2_Office Theme</vt:lpstr>
      <vt:lpstr>Rwanda: College Immaculée Conception, Benebikira Sisters Congregation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Kenya: Holy Family Parish, Mukothima Farm</dc:title>
  <dc:subject/>
  <dc:creator>Connor Murphy</dc:creator>
  <cp:keywords/>
  <dc:description/>
  <cp:lastModifiedBy>Harold Agblonon</cp:lastModifiedBy>
  <cp:revision>6</cp:revision>
  <dcterms:created xsi:type="dcterms:W3CDTF">2021-02-03T20:21:13Z</dcterms:created>
  <dcterms:modified xsi:type="dcterms:W3CDTF">2023-02-10T14:22:26Z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2021-02-02T10:00:00Z</vt:filetime>
  </property>
  <property fmtid="{D5CDD505-2E9C-101B-9397-08002B2CF9AE}" pid="3" name="Creator">
    <vt:lpwstr>Adobe InDesign 16.0 (Macintosh)</vt:lpwstr>
  </property>
  <property fmtid="{D5CDD505-2E9C-101B-9397-08002B2CF9AE}" pid="4" name="LastSaved">
    <vt:filetime>2021-02-02T10:00:00Z</vt:filetime>
  </property>
  <property fmtid="{D5CDD505-2E9C-101B-9397-08002B2CF9AE}" pid="5" name="ContentTypeId">
    <vt:lpwstr>0x01010093A725DE060BEC49B573E10CEA4AFEEA</vt:lpwstr>
  </property>
  <property fmtid="{D5CDD505-2E9C-101B-9397-08002B2CF9AE}" pid="6" name="Order">
    <vt:r8>1800</vt:r8>
  </property>
  <property fmtid="{D5CDD505-2E9C-101B-9397-08002B2CF9AE}" pid="7" name="MediaServiceImageTags">
    <vt:lpwstr/>
  </property>
</Properties>
</file>